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70" r:id="rId7"/>
    <p:sldId id="271" r:id="rId8"/>
    <p:sldId id="261" r:id="rId9"/>
    <p:sldId id="272" r:id="rId10"/>
    <p:sldId id="273" r:id="rId11"/>
    <p:sldId id="274" r:id="rId12"/>
    <p:sldId id="262" r:id="rId13"/>
    <p:sldId id="263" r:id="rId14"/>
    <p:sldId id="264" r:id="rId15"/>
    <p:sldId id="265" r:id="rId16"/>
    <p:sldId id="266" r:id="rId17"/>
    <p:sldId id="267" r:id="rId18"/>
    <p:sldId id="268" r:id="rId19"/>
    <p:sldId id="269" r:id="rId2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979" autoAdjust="0"/>
    <p:restoredTop sz="94660"/>
  </p:normalViewPr>
  <p:slideViewPr>
    <p:cSldViewPr snapToGrid="0">
      <p:cViewPr varScale="1">
        <p:scale>
          <a:sx n="90" d="100"/>
          <a:sy n="90" d="100"/>
        </p:scale>
        <p:origin x="629"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6229FA-7E32-335A-C759-7D856FCE03B8}"/>
              </a:ext>
            </a:extLst>
          </p:cNvPr>
          <p:cNvSpPr>
            <a:spLocks noGrp="1"/>
          </p:cNvSpPr>
          <p:nvPr>
            <p:ph type="ctrTitle"/>
          </p:nvPr>
        </p:nvSpPr>
        <p:spPr>
          <a:xfrm>
            <a:off x="1524000" y="1122363"/>
            <a:ext cx="9144000" cy="2387600"/>
          </a:xfrm>
        </p:spPr>
        <p:txBody>
          <a:bodyPr anchor="b"/>
          <a:lstStyle>
            <a:lvl1pPr algn="ctr">
              <a:defRPr sz="6000"/>
            </a:lvl1pPr>
          </a:lstStyle>
          <a:p>
            <a:r>
              <a:rPr lang="en-GB" altLang="zh-CN"/>
              <a:t>Click to edit Master title style</a:t>
            </a:r>
            <a:endParaRPr lang="zh-CN" altLang="en-US"/>
          </a:p>
        </p:txBody>
      </p:sp>
      <p:sp>
        <p:nvSpPr>
          <p:cNvPr id="3" name="Subtitle 2">
            <a:extLst>
              <a:ext uri="{FF2B5EF4-FFF2-40B4-BE49-F238E27FC236}">
                <a16:creationId xmlns:a16="http://schemas.microsoft.com/office/drawing/2014/main" id="{636F45B2-C42B-6E60-9886-2A68BDF51D9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ltLang="zh-CN"/>
              <a:t>Click to edit Master subtitle style</a:t>
            </a:r>
            <a:endParaRPr lang="zh-CN" altLang="en-US"/>
          </a:p>
        </p:txBody>
      </p:sp>
      <p:sp>
        <p:nvSpPr>
          <p:cNvPr id="4" name="Date Placeholder 3">
            <a:extLst>
              <a:ext uri="{FF2B5EF4-FFF2-40B4-BE49-F238E27FC236}">
                <a16:creationId xmlns:a16="http://schemas.microsoft.com/office/drawing/2014/main" id="{EA5E5E22-EDDA-5E71-6E30-63EAEE3598E3}"/>
              </a:ext>
            </a:extLst>
          </p:cNvPr>
          <p:cNvSpPr>
            <a:spLocks noGrp="1"/>
          </p:cNvSpPr>
          <p:nvPr>
            <p:ph type="dt" sz="half" idx="10"/>
          </p:nvPr>
        </p:nvSpPr>
        <p:spPr/>
        <p:txBody>
          <a:bodyPr/>
          <a:lstStyle/>
          <a:p>
            <a:fld id="{AF58AA3E-B744-4336-B118-A40320C731BB}" type="datetimeFigureOut">
              <a:rPr lang="zh-CN" altLang="en-US" smtClean="0"/>
              <a:t>2024/11/25</a:t>
            </a:fld>
            <a:endParaRPr lang="zh-CN" altLang="en-US"/>
          </a:p>
        </p:txBody>
      </p:sp>
      <p:sp>
        <p:nvSpPr>
          <p:cNvPr id="5" name="Footer Placeholder 4">
            <a:extLst>
              <a:ext uri="{FF2B5EF4-FFF2-40B4-BE49-F238E27FC236}">
                <a16:creationId xmlns:a16="http://schemas.microsoft.com/office/drawing/2014/main" id="{C20BE0AA-8066-051B-AC07-BFA46F8FC855}"/>
              </a:ext>
            </a:extLst>
          </p:cNvPr>
          <p:cNvSpPr>
            <a:spLocks noGrp="1"/>
          </p:cNvSpPr>
          <p:nvPr>
            <p:ph type="ftr" sz="quarter" idx="11"/>
          </p:nvPr>
        </p:nvSpPr>
        <p:spPr/>
        <p:txBody>
          <a:bodyPr/>
          <a:lstStyle/>
          <a:p>
            <a:endParaRPr lang="zh-CN" altLang="en-US"/>
          </a:p>
        </p:txBody>
      </p:sp>
      <p:sp>
        <p:nvSpPr>
          <p:cNvPr id="6" name="Slide Number Placeholder 5">
            <a:extLst>
              <a:ext uri="{FF2B5EF4-FFF2-40B4-BE49-F238E27FC236}">
                <a16:creationId xmlns:a16="http://schemas.microsoft.com/office/drawing/2014/main" id="{841B6F18-7A9B-A0FE-AA3A-5F619607E94C}"/>
              </a:ext>
            </a:extLst>
          </p:cNvPr>
          <p:cNvSpPr>
            <a:spLocks noGrp="1"/>
          </p:cNvSpPr>
          <p:nvPr>
            <p:ph type="sldNum" sz="quarter" idx="12"/>
          </p:nvPr>
        </p:nvSpPr>
        <p:spPr/>
        <p:txBody>
          <a:bodyPr/>
          <a:lstStyle/>
          <a:p>
            <a:fld id="{99BFE961-1267-4EFA-A64B-013C8E1E72EE}" type="slidenum">
              <a:rPr lang="zh-CN" altLang="en-US" smtClean="0"/>
              <a:t>‹#›</a:t>
            </a:fld>
            <a:endParaRPr lang="zh-CN" altLang="en-US"/>
          </a:p>
        </p:txBody>
      </p:sp>
    </p:spTree>
    <p:extLst>
      <p:ext uri="{BB962C8B-B14F-4D97-AF65-F5344CB8AC3E}">
        <p14:creationId xmlns:p14="http://schemas.microsoft.com/office/powerpoint/2010/main" val="21700417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7169D-931B-0A26-ACF5-3A5C17B7D67D}"/>
              </a:ext>
            </a:extLst>
          </p:cNvPr>
          <p:cNvSpPr>
            <a:spLocks noGrp="1"/>
          </p:cNvSpPr>
          <p:nvPr>
            <p:ph type="title"/>
          </p:nvPr>
        </p:nvSpPr>
        <p:spPr/>
        <p:txBody>
          <a:bodyPr/>
          <a:lstStyle/>
          <a:p>
            <a:r>
              <a:rPr lang="en-GB" altLang="zh-CN"/>
              <a:t>Click to edit Master title style</a:t>
            </a:r>
            <a:endParaRPr lang="zh-CN" altLang="en-US"/>
          </a:p>
        </p:txBody>
      </p:sp>
      <p:sp>
        <p:nvSpPr>
          <p:cNvPr id="3" name="Vertical Text Placeholder 2">
            <a:extLst>
              <a:ext uri="{FF2B5EF4-FFF2-40B4-BE49-F238E27FC236}">
                <a16:creationId xmlns:a16="http://schemas.microsoft.com/office/drawing/2014/main" id="{979A60A9-B92A-CCD7-D22A-9E5C16555EC6}"/>
              </a:ext>
            </a:extLst>
          </p:cNvPr>
          <p:cNvSpPr>
            <a:spLocks noGrp="1"/>
          </p:cNvSpPr>
          <p:nvPr>
            <p:ph type="body" orient="vert" idx="1"/>
          </p:nvPr>
        </p:nvSpPr>
        <p:spPr/>
        <p:txBody>
          <a:bodyPr vert="eaVert"/>
          <a:lstStyle/>
          <a:p>
            <a:pPr lvl="0"/>
            <a:r>
              <a:rPr lang="en-GB" altLang="zh-CN"/>
              <a:t>Click to edit Master text styles</a:t>
            </a:r>
          </a:p>
          <a:p>
            <a:pPr lvl="1"/>
            <a:r>
              <a:rPr lang="en-GB" altLang="zh-CN"/>
              <a:t>Second level</a:t>
            </a:r>
          </a:p>
          <a:p>
            <a:pPr lvl="2"/>
            <a:r>
              <a:rPr lang="en-GB" altLang="zh-CN"/>
              <a:t>Third level</a:t>
            </a:r>
          </a:p>
          <a:p>
            <a:pPr lvl="3"/>
            <a:r>
              <a:rPr lang="en-GB" altLang="zh-CN"/>
              <a:t>Fourth level</a:t>
            </a:r>
          </a:p>
          <a:p>
            <a:pPr lvl="4"/>
            <a:r>
              <a:rPr lang="en-GB" altLang="zh-CN"/>
              <a:t>Fifth level</a:t>
            </a:r>
            <a:endParaRPr lang="zh-CN" altLang="en-US"/>
          </a:p>
        </p:txBody>
      </p:sp>
      <p:sp>
        <p:nvSpPr>
          <p:cNvPr id="4" name="Date Placeholder 3">
            <a:extLst>
              <a:ext uri="{FF2B5EF4-FFF2-40B4-BE49-F238E27FC236}">
                <a16:creationId xmlns:a16="http://schemas.microsoft.com/office/drawing/2014/main" id="{82089E21-10D8-134A-5C0C-BB8FF2DE0C18}"/>
              </a:ext>
            </a:extLst>
          </p:cNvPr>
          <p:cNvSpPr>
            <a:spLocks noGrp="1"/>
          </p:cNvSpPr>
          <p:nvPr>
            <p:ph type="dt" sz="half" idx="10"/>
          </p:nvPr>
        </p:nvSpPr>
        <p:spPr/>
        <p:txBody>
          <a:bodyPr/>
          <a:lstStyle/>
          <a:p>
            <a:fld id="{AF58AA3E-B744-4336-B118-A40320C731BB}" type="datetimeFigureOut">
              <a:rPr lang="zh-CN" altLang="en-US" smtClean="0"/>
              <a:t>2024/11/25</a:t>
            </a:fld>
            <a:endParaRPr lang="zh-CN" altLang="en-US"/>
          </a:p>
        </p:txBody>
      </p:sp>
      <p:sp>
        <p:nvSpPr>
          <p:cNvPr id="5" name="Footer Placeholder 4">
            <a:extLst>
              <a:ext uri="{FF2B5EF4-FFF2-40B4-BE49-F238E27FC236}">
                <a16:creationId xmlns:a16="http://schemas.microsoft.com/office/drawing/2014/main" id="{868B1B36-E2D4-DC57-9CA8-2C0F56C50A90}"/>
              </a:ext>
            </a:extLst>
          </p:cNvPr>
          <p:cNvSpPr>
            <a:spLocks noGrp="1"/>
          </p:cNvSpPr>
          <p:nvPr>
            <p:ph type="ftr" sz="quarter" idx="11"/>
          </p:nvPr>
        </p:nvSpPr>
        <p:spPr/>
        <p:txBody>
          <a:bodyPr/>
          <a:lstStyle/>
          <a:p>
            <a:endParaRPr lang="zh-CN" altLang="en-US"/>
          </a:p>
        </p:txBody>
      </p:sp>
      <p:sp>
        <p:nvSpPr>
          <p:cNvPr id="6" name="Slide Number Placeholder 5">
            <a:extLst>
              <a:ext uri="{FF2B5EF4-FFF2-40B4-BE49-F238E27FC236}">
                <a16:creationId xmlns:a16="http://schemas.microsoft.com/office/drawing/2014/main" id="{FDF310D3-60D2-A6C1-5B93-2A3C9CAE277A}"/>
              </a:ext>
            </a:extLst>
          </p:cNvPr>
          <p:cNvSpPr>
            <a:spLocks noGrp="1"/>
          </p:cNvSpPr>
          <p:nvPr>
            <p:ph type="sldNum" sz="quarter" idx="12"/>
          </p:nvPr>
        </p:nvSpPr>
        <p:spPr/>
        <p:txBody>
          <a:bodyPr/>
          <a:lstStyle/>
          <a:p>
            <a:fld id="{99BFE961-1267-4EFA-A64B-013C8E1E72EE}" type="slidenum">
              <a:rPr lang="zh-CN" altLang="en-US" smtClean="0"/>
              <a:t>‹#›</a:t>
            </a:fld>
            <a:endParaRPr lang="zh-CN" altLang="en-US"/>
          </a:p>
        </p:txBody>
      </p:sp>
    </p:spTree>
    <p:extLst>
      <p:ext uri="{BB962C8B-B14F-4D97-AF65-F5344CB8AC3E}">
        <p14:creationId xmlns:p14="http://schemas.microsoft.com/office/powerpoint/2010/main" val="25959803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CEEF90C-0AC1-81BD-A928-260E5AB0AA29}"/>
              </a:ext>
            </a:extLst>
          </p:cNvPr>
          <p:cNvSpPr>
            <a:spLocks noGrp="1"/>
          </p:cNvSpPr>
          <p:nvPr>
            <p:ph type="title" orient="vert"/>
          </p:nvPr>
        </p:nvSpPr>
        <p:spPr>
          <a:xfrm>
            <a:off x="8724900" y="365125"/>
            <a:ext cx="2628900" cy="5811838"/>
          </a:xfrm>
        </p:spPr>
        <p:txBody>
          <a:bodyPr vert="eaVert"/>
          <a:lstStyle/>
          <a:p>
            <a:r>
              <a:rPr lang="en-GB" altLang="zh-CN"/>
              <a:t>Click to edit Master title style</a:t>
            </a:r>
            <a:endParaRPr lang="zh-CN" altLang="en-US"/>
          </a:p>
        </p:txBody>
      </p:sp>
      <p:sp>
        <p:nvSpPr>
          <p:cNvPr id="3" name="Vertical Text Placeholder 2">
            <a:extLst>
              <a:ext uri="{FF2B5EF4-FFF2-40B4-BE49-F238E27FC236}">
                <a16:creationId xmlns:a16="http://schemas.microsoft.com/office/drawing/2014/main" id="{CC7C03AA-AAEB-B0F7-0865-3B857D69FFE1}"/>
              </a:ext>
            </a:extLst>
          </p:cNvPr>
          <p:cNvSpPr>
            <a:spLocks noGrp="1"/>
          </p:cNvSpPr>
          <p:nvPr>
            <p:ph type="body" orient="vert" idx="1"/>
          </p:nvPr>
        </p:nvSpPr>
        <p:spPr>
          <a:xfrm>
            <a:off x="838200" y="365125"/>
            <a:ext cx="7734300" cy="5811838"/>
          </a:xfrm>
        </p:spPr>
        <p:txBody>
          <a:bodyPr vert="eaVert"/>
          <a:lstStyle/>
          <a:p>
            <a:pPr lvl="0"/>
            <a:r>
              <a:rPr lang="en-GB" altLang="zh-CN"/>
              <a:t>Click to edit Master text styles</a:t>
            </a:r>
          </a:p>
          <a:p>
            <a:pPr lvl="1"/>
            <a:r>
              <a:rPr lang="en-GB" altLang="zh-CN"/>
              <a:t>Second level</a:t>
            </a:r>
          </a:p>
          <a:p>
            <a:pPr lvl="2"/>
            <a:r>
              <a:rPr lang="en-GB" altLang="zh-CN"/>
              <a:t>Third level</a:t>
            </a:r>
          </a:p>
          <a:p>
            <a:pPr lvl="3"/>
            <a:r>
              <a:rPr lang="en-GB" altLang="zh-CN"/>
              <a:t>Fourth level</a:t>
            </a:r>
          </a:p>
          <a:p>
            <a:pPr lvl="4"/>
            <a:r>
              <a:rPr lang="en-GB" altLang="zh-CN"/>
              <a:t>Fifth level</a:t>
            </a:r>
            <a:endParaRPr lang="zh-CN" altLang="en-US"/>
          </a:p>
        </p:txBody>
      </p:sp>
      <p:sp>
        <p:nvSpPr>
          <p:cNvPr id="4" name="Date Placeholder 3">
            <a:extLst>
              <a:ext uri="{FF2B5EF4-FFF2-40B4-BE49-F238E27FC236}">
                <a16:creationId xmlns:a16="http://schemas.microsoft.com/office/drawing/2014/main" id="{F8969914-AF88-CE88-7E19-289413638E3B}"/>
              </a:ext>
            </a:extLst>
          </p:cNvPr>
          <p:cNvSpPr>
            <a:spLocks noGrp="1"/>
          </p:cNvSpPr>
          <p:nvPr>
            <p:ph type="dt" sz="half" idx="10"/>
          </p:nvPr>
        </p:nvSpPr>
        <p:spPr/>
        <p:txBody>
          <a:bodyPr/>
          <a:lstStyle/>
          <a:p>
            <a:fld id="{AF58AA3E-B744-4336-B118-A40320C731BB}" type="datetimeFigureOut">
              <a:rPr lang="zh-CN" altLang="en-US" smtClean="0"/>
              <a:t>2024/11/25</a:t>
            </a:fld>
            <a:endParaRPr lang="zh-CN" altLang="en-US"/>
          </a:p>
        </p:txBody>
      </p:sp>
      <p:sp>
        <p:nvSpPr>
          <p:cNvPr id="5" name="Footer Placeholder 4">
            <a:extLst>
              <a:ext uri="{FF2B5EF4-FFF2-40B4-BE49-F238E27FC236}">
                <a16:creationId xmlns:a16="http://schemas.microsoft.com/office/drawing/2014/main" id="{655A20F9-C03C-733D-E74D-30F7D0E196F0}"/>
              </a:ext>
            </a:extLst>
          </p:cNvPr>
          <p:cNvSpPr>
            <a:spLocks noGrp="1"/>
          </p:cNvSpPr>
          <p:nvPr>
            <p:ph type="ftr" sz="quarter" idx="11"/>
          </p:nvPr>
        </p:nvSpPr>
        <p:spPr/>
        <p:txBody>
          <a:bodyPr/>
          <a:lstStyle/>
          <a:p>
            <a:endParaRPr lang="zh-CN" altLang="en-US"/>
          </a:p>
        </p:txBody>
      </p:sp>
      <p:sp>
        <p:nvSpPr>
          <p:cNvPr id="6" name="Slide Number Placeholder 5">
            <a:extLst>
              <a:ext uri="{FF2B5EF4-FFF2-40B4-BE49-F238E27FC236}">
                <a16:creationId xmlns:a16="http://schemas.microsoft.com/office/drawing/2014/main" id="{634151D4-730B-8022-DA2C-81DDAB378A60}"/>
              </a:ext>
            </a:extLst>
          </p:cNvPr>
          <p:cNvSpPr>
            <a:spLocks noGrp="1"/>
          </p:cNvSpPr>
          <p:nvPr>
            <p:ph type="sldNum" sz="quarter" idx="12"/>
          </p:nvPr>
        </p:nvSpPr>
        <p:spPr/>
        <p:txBody>
          <a:bodyPr/>
          <a:lstStyle/>
          <a:p>
            <a:fld id="{99BFE961-1267-4EFA-A64B-013C8E1E72EE}" type="slidenum">
              <a:rPr lang="zh-CN" altLang="en-US" smtClean="0"/>
              <a:t>‹#›</a:t>
            </a:fld>
            <a:endParaRPr lang="zh-CN" altLang="en-US"/>
          </a:p>
        </p:txBody>
      </p:sp>
    </p:spTree>
    <p:extLst>
      <p:ext uri="{BB962C8B-B14F-4D97-AF65-F5344CB8AC3E}">
        <p14:creationId xmlns:p14="http://schemas.microsoft.com/office/powerpoint/2010/main" val="31684092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F6DBD-97D0-98A1-1209-CD89C3FF8CFB}"/>
              </a:ext>
            </a:extLst>
          </p:cNvPr>
          <p:cNvSpPr>
            <a:spLocks noGrp="1"/>
          </p:cNvSpPr>
          <p:nvPr>
            <p:ph type="title"/>
          </p:nvPr>
        </p:nvSpPr>
        <p:spPr/>
        <p:txBody>
          <a:bodyPr/>
          <a:lstStyle/>
          <a:p>
            <a:r>
              <a:rPr lang="en-GB" altLang="zh-CN"/>
              <a:t>Click to edit Master title style</a:t>
            </a:r>
            <a:endParaRPr lang="zh-CN" altLang="en-US"/>
          </a:p>
        </p:txBody>
      </p:sp>
      <p:sp>
        <p:nvSpPr>
          <p:cNvPr id="3" name="Content Placeholder 2">
            <a:extLst>
              <a:ext uri="{FF2B5EF4-FFF2-40B4-BE49-F238E27FC236}">
                <a16:creationId xmlns:a16="http://schemas.microsoft.com/office/drawing/2014/main" id="{DFFB55DA-16A3-D74E-D59C-2AA0D0072405}"/>
              </a:ext>
            </a:extLst>
          </p:cNvPr>
          <p:cNvSpPr>
            <a:spLocks noGrp="1"/>
          </p:cNvSpPr>
          <p:nvPr>
            <p:ph idx="1"/>
          </p:nvPr>
        </p:nvSpPr>
        <p:spPr/>
        <p:txBody>
          <a:bodyPr/>
          <a:lstStyle/>
          <a:p>
            <a:pPr lvl="0"/>
            <a:r>
              <a:rPr lang="en-GB" altLang="zh-CN"/>
              <a:t>Click to edit Master text styles</a:t>
            </a:r>
          </a:p>
          <a:p>
            <a:pPr lvl="1"/>
            <a:r>
              <a:rPr lang="en-GB" altLang="zh-CN"/>
              <a:t>Second level</a:t>
            </a:r>
          </a:p>
          <a:p>
            <a:pPr lvl="2"/>
            <a:r>
              <a:rPr lang="en-GB" altLang="zh-CN"/>
              <a:t>Third level</a:t>
            </a:r>
          </a:p>
          <a:p>
            <a:pPr lvl="3"/>
            <a:r>
              <a:rPr lang="en-GB" altLang="zh-CN"/>
              <a:t>Fourth level</a:t>
            </a:r>
          </a:p>
          <a:p>
            <a:pPr lvl="4"/>
            <a:r>
              <a:rPr lang="en-GB" altLang="zh-CN"/>
              <a:t>Fifth level</a:t>
            </a:r>
            <a:endParaRPr lang="zh-CN" altLang="en-US"/>
          </a:p>
        </p:txBody>
      </p:sp>
      <p:sp>
        <p:nvSpPr>
          <p:cNvPr id="4" name="Date Placeholder 3">
            <a:extLst>
              <a:ext uri="{FF2B5EF4-FFF2-40B4-BE49-F238E27FC236}">
                <a16:creationId xmlns:a16="http://schemas.microsoft.com/office/drawing/2014/main" id="{32D25725-AE38-7709-F297-875B39D5B8CC}"/>
              </a:ext>
            </a:extLst>
          </p:cNvPr>
          <p:cNvSpPr>
            <a:spLocks noGrp="1"/>
          </p:cNvSpPr>
          <p:nvPr>
            <p:ph type="dt" sz="half" idx="10"/>
          </p:nvPr>
        </p:nvSpPr>
        <p:spPr/>
        <p:txBody>
          <a:bodyPr/>
          <a:lstStyle/>
          <a:p>
            <a:fld id="{AF58AA3E-B744-4336-B118-A40320C731BB}" type="datetimeFigureOut">
              <a:rPr lang="zh-CN" altLang="en-US" smtClean="0"/>
              <a:t>2024/11/25</a:t>
            </a:fld>
            <a:endParaRPr lang="zh-CN" altLang="en-US"/>
          </a:p>
        </p:txBody>
      </p:sp>
      <p:sp>
        <p:nvSpPr>
          <p:cNvPr id="5" name="Footer Placeholder 4">
            <a:extLst>
              <a:ext uri="{FF2B5EF4-FFF2-40B4-BE49-F238E27FC236}">
                <a16:creationId xmlns:a16="http://schemas.microsoft.com/office/drawing/2014/main" id="{4F15C548-A8E7-3472-1F89-C6B521740C25}"/>
              </a:ext>
            </a:extLst>
          </p:cNvPr>
          <p:cNvSpPr>
            <a:spLocks noGrp="1"/>
          </p:cNvSpPr>
          <p:nvPr>
            <p:ph type="ftr" sz="quarter" idx="11"/>
          </p:nvPr>
        </p:nvSpPr>
        <p:spPr/>
        <p:txBody>
          <a:bodyPr/>
          <a:lstStyle/>
          <a:p>
            <a:endParaRPr lang="zh-CN" altLang="en-US"/>
          </a:p>
        </p:txBody>
      </p:sp>
      <p:sp>
        <p:nvSpPr>
          <p:cNvPr id="6" name="Slide Number Placeholder 5">
            <a:extLst>
              <a:ext uri="{FF2B5EF4-FFF2-40B4-BE49-F238E27FC236}">
                <a16:creationId xmlns:a16="http://schemas.microsoft.com/office/drawing/2014/main" id="{5FD9AB02-A708-2910-278D-11201575B226}"/>
              </a:ext>
            </a:extLst>
          </p:cNvPr>
          <p:cNvSpPr>
            <a:spLocks noGrp="1"/>
          </p:cNvSpPr>
          <p:nvPr>
            <p:ph type="sldNum" sz="quarter" idx="12"/>
          </p:nvPr>
        </p:nvSpPr>
        <p:spPr/>
        <p:txBody>
          <a:bodyPr/>
          <a:lstStyle/>
          <a:p>
            <a:fld id="{99BFE961-1267-4EFA-A64B-013C8E1E72EE}" type="slidenum">
              <a:rPr lang="zh-CN" altLang="en-US" smtClean="0"/>
              <a:t>‹#›</a:t>
            </a:fld>
            <a:endParaRPr lang="zh-CN" altLang="en-US"/>
          </a:p>
        </p:txBody>
      </p:sp>
    </p:spTree>
    <p:extLst>
      <p:ext uri="{BB962C8B-B14F-4D97-AF65-F5344CB8AC3E}">
        <p14:creationId xmlns:p14="http://schemas.microsoft.com/office/powerpoint/2010/main" val="17828083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12F469-C100-AD52-5B8A-10CA1203CDE2}"/>
              </a:ext>
            </a:extLst>
          </p:cNvPr>
          <p:cNvSpPr>
            <a:spLocks noGrp="1"/>
          </p:cNvSpPr>
          <p:nvPr>
            <p:ph type="title"/>
          </p:nvPr>
        </p:nvSpPr>
        <p:spPr>
          <a:xfrm>
            <a:off x="831850" y="1709738"/>
            <a:ext cx="10515600" cy="2852737"/>
          </a:xfrm>
        </p:spPr>
        <p:txBody>
          <a:bodyPr anchor="b"/>
          <a:lstStyle>
            <a:lvl1pPr>
              <a:defRPr sz="6000"/>
            </a:lvl1pPr>
          </a:lstStyle>
          <a:p>
            <a:r>
              <a:rPr lang="en-GB" altLang="zh-CN"/>
              <a:t>Click to edit Master title style</a:t>
            </a:r>
            <a:endParaRPr lang="zh-CN" altLang="en-US"/>
          </a:p>
        </p:txBody>
      </p:sp>
      <p:sp>
        <p:nvSpPr>
          <p:cNvPr id="3" name="Text Placeholder 2">
            <a:extLst>
              <a:ext uri="{FF2B5EF4-FFF2-40B4-BE49-F238E27FC236}">
                <a16:creationId xmlns:a16="http://schemas.microsoft.com/office/drawing/2014/main" id="{27B8BA85-918D-9934-84CC-2E6CC7D44A1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zh-CN"/>
              <a:t>Click to edit Master text styles</a:t>
            </a:r>
          </a:p>
        </p:txBody>
      </p:sp>
      <p:sp>
        <p:nvSpPr>
          <p:cNvPr id="4" name="Date Placeholder 3">
            <a:extLst>
              <a:ext uri="{FF2B5EF4-FFF2-40B4-BE49-F238E27FC236}">
                <a16:creationId xmlns:a16="http://schemas.microsoft.com/office/drawing/2014/main" id="{BF94D799-0A2F-3B32-F0D9-7FA2599AE81C}"/>
              </a:ext>
            </a:extLst>
          </p:cNvPr>
          <p:cNvSpPr>
            <a:spLocks noGrp="1"/>
          </p:cNvSpPr>
          <p:nvPr>
            <p:ph type="dt" sz="half" idx="10"/>
          </p:nvPr>
        </p:nvSpPr>
        <p:spPr/>
        <p:txBody>
          <a:bodyPr/>
          <a:lstStyle/>
          <a:p>
            <a:fld id="{AF58AA3E-B744-4336-B118-A40320C731BB}" type="datetimeFigureOut">
              <a:rPr lang="zh-CN" altLang="en-US" smtClean="0"/>
              <a:t>2024/11/25</a:t>
            </a:fld>
            <a:endParaRPr lang="zh-CN" altLang="en-US"/>
          </a:p>
        </p:txBody>
      </p:sp>
      <p:sp>
        <p:nvSpPr>
          <p:cNvPr id="5" name="Footer Placeholder 4">
            <a:extLst>
              <a:ext uri="{FF2B5EF4-FFF2-40B4-BE49-F238E27FC236}">
                <a16:creationId xmlns:a16="http://schemas.microsoft.com/office/drawing/2014/main" id="{7E721C29-B5D3-52E3-C252-5DCB2C579F51}"/>
              </a:ext>
            </a:extLst>
          </p:cNvPr>
          <p:cNvSpPr>
            <a:spLocks noGrp="1"/>
          </p:cNvSpPr>
          <p:nvPr>
            <p:ph type="ftr" sz="quarter" idx="11"/>
          </p:nvPr>
        </p:nvSpPr>
        <p:spPr/>
        <p:txBody>
          <a:bodyPr/>
          <a:lstStyle/>
          <a:p>
            <a:endParaRPr lang="zh-CN" altLang="en-US"/>
          </a:p>
        </p:txBody>
      </p:sp>
      <p:sp>
        <p:nvSpPr>
          <p:cNvPr id="6" name="Slide Number Placeholder 5">
            <a:extLst>
              <a:ext uri="{FF2B5EF4-FFF2-40B4-BE49-F238E27FC236}">
                <a16:creationId xmlns:a16="http://schemas.microsoft.com/office/drawing/2014/main" id="{2D6EFD15-935F-ABE0-7273-A10C362DB449}"/>
              </a:ext>
            </a:extLst>
          </p:cNvPr>
          <p:cNvSpPr>
            <a:spLocks noGrp="1"/>
          </p:cNvSpPr>
          <p:nvPr>
            <p:ph type="sldNum" sz="quarter" idx="12"/>
          </p:nvPr>
        </p:nvSpPr>
        <p:spPr/>
        <p:txBody>
          <a:bodyPr/>
          <a:lstStyle/>
          <a:p>
            <a:fld id="{99BFE961-1267-4EFA-A64B-013C8E1E72EE}" type="slidenum">
              <a:rPr lang="zh-CN" altLang="en-US" smtClean="0"/>
              <a:t>‹#›</a:t>
            </a:fld>
            <a:endParaRPr lang="zh-CN" altLang="en-US"/>
          </a:p>
        </p:txBody>
      </p:sp>
    </p:spTree>
    <p:extLst>
      <p:ext uri="{BB962C8B-B14F-4D97-AF65-F5344CB8AC3E}">
        <p14:creationId xmlns:p14="http://schemas.microsoft.com/office/powerpoint/2010/main" val="25029224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AEBC0-D166-904F-10C6-31F075B538CC}"/>
              </a:ext>
            </a:extLst>
          </p:cNvPr>
          <p:cNvSpPr>
            <a:spLocks noGrp="1"/>
          </p:cNvSpPr>
          <p:nvPr>
            <p:ph type="title"/>
          </p:nvPr>
        </p:nvSpPr>
        <p:spPr/>
        <p:txBody>
          <a:bodyPr/>
          <a:lstStyle/>
          <a:p>
            <a:r>
              <a:rPr lang="en-GB" altLang="zh-CN"/>
              <a:t>Click to edit Master title style</a:t>
            </a:r>
            <a:endParaRPr lang="zh-CN" altLang="en-US"/>
          </a:p>
        </p:txBody>
      </p:sp>
      <p:sp>
        <p:nvSpPr>
          <p:cNvPr id="3" name="Content Placeholder 2">
            <a:extLst>
              <a:ext uri="{FF2B5EF4-FFF2-40B4-BE49-F238E27FC236}">
                <a16:creationId xmlns:a16="http://schemas.microsoft.com/office/drawing/2014/main" id="{35511663-0FB7-B877-88EA-EBAFE4055EC8}"/>
              </a:ext>
            </a:extLst>
          </p:cNvPr>
          <p:cNvSpPr>
            <a:spLocks noGrp="1"/>
          </p:cNvSpPr>
          <p:nvPr>
            <p:ph sz="half" idx="1"/>
          </p:nvPr>
        </p:nvSpPr>
        <p:spPr>
          <a:xfrm>
            <a:off x="838200" y="1825625"/>
            <a:ext cx="5181600" cy="4351338"/>
          </a:xfrm>
        </p:spPr>
        <p:txBody>
          <a:bodyPr/>
          <a:lstStyle/>
          <a:p>
            <a:pPr lvl="0"/>
            <a:r>
              <a:rPr lang="en-GB" altLang="zh-CN"/>
              <a:t>Click to edit Master text styles</a:t>
            </a:r>
          </a:p>
          <a:p>
            <a:pPr lvl="1"/>
            <a:r>
              <a:rPr lang="en-GB" altLang="zh-CN"/>
              <a:t>Second level</a:t>
            </a:r>
          </a:p>
          <a:p>
            <a:pPr lvl="2"/>
            <a:r>
              <a:rPr lang="en-GB" altLang="zh-CN"/>
              <a:t>Third level</a:t>
            </a:r>
          </a:p>
          <a:p>
            <a:pPr lvl="3"/>
            <a:r>
              <a:rPr lang="en-GB" altLang="zh-CN"/>
              <a:t>Fourth level</a:t>
            </a:r>
          </a:p>
          <a:p>
            <a:pPr lvl="4"/>
            <a:r>
              <a:rPr lang="en-GB" altLang="zh-CN"/>
              <a:t>Fifth level</a:t>
            </a:r>
            <a:endParaRPr lang="zh-CN" altLang="en-US"/>
          </a:p>
        </p:txBody>
      </p:sp>
      <p:sp>
        <p:nvSpPr>
          <p:cNvPr id="4" name="Content Placeholder 3">
            <a:extLst>
              <a:ext uri="{FF2B5EF4-FFF2-40B4-BE49-F238E27FC236}">
                <a16:creationId xmlns:a16="http://schemas.microsoft.com/office/drawing/2014/main" id="{27E3310D-2939-DF7B-2E7D-9F152747528D}"/>
              </a:ext>
            </a:extLst>
          </p:cNvPr>
          <p:cNvSpPr>
            <a:spLocks noGrp="1"/>
          </p:cNvSpPr>
          <p:nvPr>
            <p:ph sz="half" idx="2"/>
          </p:nvPr>
        </p:nvSpPr>
        <p:spPr>
          <a:xfrm>
            <a:off x="6172200" y="1825625"/>
            <a:ext cx="5181600" cy="4351338"/>
          </a:xfrm>
        </p:spPr>
        <p:txBody>
          <a:bodyPr/>
          <a:lstStyle/>
          <a:p>
            <a:pPr lvl="0"/>
            <a:r>
              <a:rPr lang="en-GB" altLang="zh-CN"/>
              <a:t>Click to edit Master text styles</a:t>
            </a:r>
          </a:p>
          <a:p>
            <a:pPr lvl="1"/>
            <a:r>
              <a:rPr lang="en-GB" altLang="zh-CN"/>
              <a:t>Second level</a:t>
            </a:r>
          </a:p>
          <a:p>
            <a:pPr lvl="2"/>
            <a:r>
              <a:rPr lang="en-GB" altLang="zh-CN"/>
              <a:t>Third level</a:t>
            </a:r>
          </a:p>
          <a:p>
            <a:pPr lvl="3"/>
            <a:r>
              <a:rPr lang="en-GB" altLang="zh-CN"/>
              <a:t>Fourth level</a:t>
            </a:r>
          </a:p>
          <a:p>
            <a:pPr lvl="4"/>
            <a:r>
              <a:rPr lang="en-GB" altLang="zh-CN"/>
              <a:t>Fifth level</a:t>
            </a:r>
            <a:endParaRPr lang="zh-CN" altLang="en-US"/>
          </a:p>
        </p:txBody>
      </p:sp>
      <p:sp>
        <p:nvSpPr>
          <p:cNvPr id="5" name="Date Placeholder 4">
            <a:extLst>
              <a:ext uri="{FF2B5EF4-FFF2-40B4-BE49-F238E27FC236}">
                <a16:creationId xmlns:a16="http://schemas.microsoft.com/office/drawing/2014/main" id="{E5AF140F-51E8-AE3F-20E3-FF90160433B0}"/>
              </a:ext>
            </a:extLst>
          </p:cNvPr>
          <p:cNvSpPr>
            <a:spLocks noGrp="1"/>
          </p:cNvSpPr>
          <p:nvPr>
            <p:ph type="dt" sz="half" idx="10"/>
          </p:nvPr>
        </p:nvSpPr>
        <p:spPr/>
        <p:txBody>
          <a:bodyPr/>
          <a:lstStyle/>
          <a:p>
            <a:fld id="{AF58AA3E-B744-4336-B118-A40320C731BB}" type="datetimeFigureOut">
              <a:rPr lang="zh-CN" altLang="en-US" smtClean="0"/>
              <a:t>2024/11/25</a:t>
            </a:fld>
            <a:endParaRPr lang="zh-CN" altLang="en-US"/>
          </a:p>
        </p:txBody>
      </p:sp>
      <p:sp>
        <p:nvSpPr>
          <p:cNvPr id="6" name="Footer Placeholder 5">
            <a:extLst>
              <a:ext uri="{FF2B5EF4-FFF2-40B4-BE49-F238E27FC236}">
                <a16:creationId xmlns:a16="http://schemas.microsoft.com/office/drawing/2014/main" id="{32ED3850-258F-F11B-352C-41BFEF593B5A}"/>
              </a:ext>
            </a:extLst>
          </p:cNvPr>
          <p:cNvSpPr>
            <a:spLocks noGrp="1"/>
          </p:cNvSpPr>
          <p:nvPr>
            <p:ph type="ftr" sz="quarter" idx="11"/>
          </p:nvPr>
        </p:nvSpPr>
        <p:spPr/>
        <p:txBody>
          <a:bodyPr/>
          <a:lstStyle/>
          <a:p>
            <a:endParaRPr lang="zh-CN" altLang="en-US"/>
          </a:p>
        </p:txBody>
      </p:sp>
      <p:sp>
        <p:nvSpPr>
          <p:cNvPr id="7" name="Slide Number Placeholder 6">
            <a:extLst>
              <a:ext uri="{FF2B5EF4-FFF2-40B4-BE49-F238E27FC236}">
                <a16:creationId xmlns:a16="http://schemas.microsoft.com/office/drawing/2014/main" id="{6D426F7D-DAAE-9AD3-B279-E1D22038559E}"/>
              </a:ext>
            </a:extLst>
          </p:cNvPr>
          <p:cNvSpPr>
            <a:spLocks noGrp="1"/>
          </p:cNvSpPr>
          <p:nvPr>
            <p:ph type="sldNum" sz="quarter" idx="12"/>
          </p:nvPr>
        </p:nvSpPr>
        <p:spPr/>
        <p:txBody>
          <a:bodyPr/>
          <a:lstStyle/>
          <a:p>
            <a:fld id="{99BFE961-1267-4EFA-A64B-013C8E1E72EE}" type="slidenum">
              <a:rPr lang="zh-CN" altLang="en-US" smtClean="0"/>
              <a:t>‹#›</a:t>
            </a:fld>
            <a:endParaRPr lang="zh-CN" altLang="en-US"/>
          </a:p>
        </p:txBody>
      </p:sp>
    </p:spTree>
    <p:extLst>
      <p:ext uri="{BB962C8B-B14F-4D97-AF65-F5344CB8AC3E}">
        <p14:creationId xmlns:p14="http://schemas.microsoft.com/office/powerpoint/2010/main" val="11298443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EB68F-3499-37F4-AAE0-A4008057F718}"/>
              </a:ext>
            </a:extLst>
          </p:cNvPr>
          <p:cNvSpPr>
            <a:spLocks noGrp="1"/>
          </p:cNvSpPr>
          <p:nvPr>
            <p:ph type="title"/>
          </p:nvPr>
        </p:nvSpPr>
        <p:spPr>
          <a:xfrm>
            <a:off x="839788" y="365125"/>
            <a:ext cx="10515600" cy="1325563"/>
          </a:xfrm>
        </p:spPr>
        <p:txBody>
          <a:bodyPr/>
          <a:lstStyle/>
          <a:p>
            <a:r>
              <a:rPr lang="en-GB" altLang="zh-CN"/>
              <a:t>Click to edit Master title style</a:t>
            </a:r>
            <a:endParaRPr lang="zh-CN" altLang="en-US"/>
          </a:p>
        </p:txBody>
      </p:sp>
      <p:sp>
        <p:nvSpPr>
          <p:cNvPr id="3" name="Text Placeholder 2">
            <a:extLst>
              <a:ext uri="{FF2B5EF4-FFF2-40B4-BE49-F238E27FC236}">
                <a16:creationId xmlns:a16="http://schemas.microsoft.com/office/drawing/2014/main" id="{42734138-AFDA-C028-20D2-CF8C9B46017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ltLang="zh-CN"/>
              <a:t>Click to edit Master text styles</a:t>
            </a:r>
          </a:p>
        </p:txBody>
      </p:sp>
      <p:sp>
        <p:nvSpPr>
          <p:cNvPr id="4" name="Content Placeholder 3">
            <a:extLst>
              <a:ext uri="{FF2B5EF4-FFF2-40B4-BE49-F238E27FC236}">
                <a16:creationId xmlns:a16="http://schemas.microsoft.com/office/drawing/2014/main" id="{C27F6361-5AAB-2B17-C0D1-E62B96D7EC48}"/>
              </a:ext>
            </a:extLst>
          </p:cNvPr>
          <p:cNvSpPr>
            <a:spLocks noGrp="1"/>
          </p:cNvSpPr>
          <p:nvPr>
            <p:ph sz="half" idx="2"/>
          </p:nvPr>
        </p:nvSpPr>
        <p:spPr>
          <a:xfrm>
            <a:off x="839788" y="2505075"/>
            <a:ext cx="5157787" cy="3684588"/>
          </a:xfrm>
        </p:spPr>
        <p:txBody>
          <a:bodyPr/>
          <a:lstStyle/>
          <a:p>
            <a:pPr lvl="0"/>
            <a:r>
              <a:rPr lang="en-GB" altLang="zh-CN"/>
              <a:t>Click to edit Master text styles</a:t>
            </a:r>
          </a:p>
          <a:p>
            <a:pPr lvl="1"/>
            <a:r>
              <a:rPr lang="en-GB" altLang="zh-CN"/>
              <a:t>Second level</a:t>
            </a:r>
          </a:p>
          <a:p>
            <a:pPr lvl="2"/>
            <a:r>
              <a:rPr lang="en-GB" altLang="zh-CN"/>
              <a:t>Third level</a:t>
            </a:r>
          </a:p>
          <a:p>
            <a:pPr lvl="3"/>
            <a:r>
              <a:rPr lang="en-GB" altLang="zh-CN"/>
              <a:t>Fourth level</a:t>
            </a:r>
          </a:p>
          <a:p>
            <a:pPr lvl="4"/>
            <a:r>
              <a:rPr lang="en-GB" altLang="zh-CN"/>
              <a:t>Fifth level</a:t>
            </a:r>
            <a:endParaRPr lang="zh-CN" altLang="en-US"/>
          </a:p>
        </p:txBody>
      </p:sp>
      <p:sp>
        <p:nvSpPr>
          <p:cNvPr id="5" name="Text Placeholder 4">
            <a:extLst>
              <a:ext uri="{FF2B5EF4-FFF2-40B4-BE49-F238E27FC236}">
                <a16:creationId xmlns:a16="http://schemas.microsoft.com/office/drawing/2014/main" id="{FA4675FB-A90A-8B6B-9C39-EA4F33486BC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ltLang="zh-CN"/>
              <a:t>Click to edit Master text styles</a:t>
            </a:r>
          </a:p>
        </p:txBody>
      </p:sp>
      <p:sp>
        <p:nvSpPr>
          <p:cNvPr id="6" name="Content Placeholder 5">
            <a:extLst>
              <a:ext uri="{FF2B5EF4-FFF2-40B4-BE49-F238E27FC236}">
                <a16:creationId xmlns:a16="http://schemas.microsoft.com/office/drawing/2014/main" id="{AC0A5D65-6F59-19E2-B6C3-5A050A9F6EF1}"/>
              </a:ext>
            </a:extLst>
          </p:cNvPr>
          <p:cNvSpPr>
            <a:spLocks noGrp="1"/>
          </p:cNvSpPr>
          <p:nvPr>
            <p:ph sz="quarter" idx="4"/>
          </p:nvPr>
        </p:nvSpPr>
        <p:spPr>
          <a:xfrm>
            <a:off x="6172200" y="2505075"/>
            <a:ext cx="5183188" cy="3684588"/>
          </a:xfrm>
        </p:spPr>
        <p:txBody>
          <a:bodyPr/>
          <a:lstStyle/>
          <a:p>
            <a:pPr lvl="0"/>
            <a:r>
              <a:rPr lang="en-GB" altLang="zh-CN"/>
              <a:t>Click to edit Master text styles</a:t>
            </a:r>
          </a:p>
          <a:p>
            <a:pPr lvl="1"/>
            <a:r>
              <a:rPr lang="en-GB" altLang="zh-CN"/>
              <a:t>Second level</a:t>
            </a:r>
          </a:p>
          <a:p>
            <a:pPr lvl="2"/>
            <a:r>
              <a:rPr lang="en-GB" altLang="zh-CN"/>
              <a:t>Third level</a:t>
            </a:r>
          </a:p>
          <a:p>
            <a:pPr lvl="3"/>
            <a:r>
              <a:rPr lang="en-GB" altLang="zh-CN"/>
              <a:t>Fourth level</a:t>
            </a:r>
          </a:p>
          <a:p>
            <a:pPr lvl="4"/>
            <a:r>
              <a:rPr lang="en-GB" altLang="zh-CN"/>
              <a:t>Fifth level</a:t>
            </a:r>
            <a:endParaRPr lang="zh-CN" altLang="en-US"/>
          </a:p>
        </p:txBody>
      </p:sp>
      <p:sp>
        <p:nvSpPr>
          <p:cNvPr id="7" name="Date Placeholder 6">
            <a:extLst>
              <a:ext uri="{FF2B5EF4-FFF2-40B4-BE49-F238E27FC236}">
                <a16:creationId xmlns:a16="http://schemas.microsoft.com/office/drawing/2014/main" id="{51BE75BC-09D3-4351-06F6-BC35792A922A}"/>
              </a:ext>
            </a:extLst>
          </p:cNvPr>
          <p:cNvSpPr>
            <a:spLocks noGrp="1"/>
          </p:cNvSpPr>
          <p:nvPr>
            <p:ph type="dt" sz="half" idx="10"/>
          </p:nvPr>
        </p:nvSpPr>
        <p:spPr/>
        <p:txBody>
          <a:bodyPr/>
          <a:lstStyle/>
          <a:p>
            <a:fld id="{AF58AA3E-B744-4336-B118-A40320C731BB}" type="datetimeFigureOut">
              <a:rPr lang="zh-CN" altLang="en-US" smtClean="0"/>
              <a:t>2024/11/25</a:t>
            </a:fld>
            <a:endParaRPr lang="zh-CN" altLang="en-US"/>
          </a:p>
        </p:txBody>
      </p:sp>
      <p:sp>
        <p:nvSpPr>
          <p:cNvPr id="8" name="Footer Placeholder 7">
            <a:extLst>
              <a:ext uri="{FF2B5EF4-FFF2-40B4-BE49-F238E27FC236}">
                <a16:creationId xmlns:a16="http://schemas.microsoft.com/office/drawing/2014/main" id="{F3BB5F6B-3BBB-BD34-0E17-0FB9719E5D14}"/>
              </a:ext>
            </a:extLst>
          </p:cNvPr>
          <p:cNvSpPr>
            <a:spLocks noGrp="1"/>
          </p:cNvSpPr>
          <p:nvPr>
            <p:ph type="ftr" sz="quarter" idx="11"/>
          </p:nvPr>
        </p:nvSpPr>
        <p:spPr/>
        <p:txBody>
          <a:bodyPr/>
          <a:lstStyle/>
          <a:p>
            <a:endParaRPr lang="zh-CN" altLang="en-US"/>
          </a:p>
        </p:txBody>
      </p:sp>
      <p:sp>
        <p:nvSpPr>
          <p:cNvPr id="9" name="Slide Number Placeholder 8">
            <a:extLst>
              <a:ext uri="{FF2B5EF4-FFF2-40B4-BE49-F238E27FC236}">
                <a16:creationId xmlns:a16="http://schemas.microsoft.com/office/drawing/2014/main" id="{16F35F09-D979-FFCD-1368-46FB27C1ECE1}"/>
              </a:ext>
            </a:extLst>
          </p:cNvPr>
          <p:cNvSpPr>
            <a:spLocks noGrp="1"/>
          </p:cNvSpPr>
          <p:nvPr>
            <p:ph type="sldNum" sz="quarter" idx="12"/>
          </p:nvPr>
        </p:nvSpPr>
        <p:spPr/>
        <p:txBody>
          <a:bodyPr/>
          <a:lstStyle/>
          <a:p>
            <a:fld id="{99BFE961-1267-4EFA-A64B-013C8E1E72EE}" type="slidenum">
              <a:rPr lang="zh-CN" altLang="en-US" smtClean="0"/>
              <a:t>‹#›</a:t>
            </a:fld>
            <a:endParaRPr lang="zh-CN" altLang="en-US"/>
          </a:p>
        </p:txBody>
      </p:sp>
    </p:spTree>
    <p:extLst>
      <p:ext uri="{BB962C8B-B14F-4D97-AF65-F5344CB8AC3E}">
        <p14:creationId xmlns:p14="http://schemas.microsoft.com/office/powerpoint/2010/main" val="14430039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014AB4-D317-3AF1-DAA5-81EF22F2F7A9}"/>
              </a:ext>
            </a:extLst>
          </p:cNvPr>
          <p:cNvSpPr>
            <a:spLocks noGrp="1"/>
          </p:cNvSpPr>
          <p:nvPr>
            <p:ph type="title"/>
          </p:nvPr>
        </p:nvSpPr>
        <p:spPr/>
        <p:txBody>
          <a:bodyPr/>
          <a:lstStyle/>
          <a:p>
            <a:r>
              <a:rPr lang="en-GB" altLang="zh-CN"/>
              <a:t>Click to edit Master title style</a:t>
            </a:r>
            <a:endParaRPr lang="zh-CN" altLang="en-US"/>
          </a:p>
        </p:txBody>
      </p:sp>
      <p:sp>
        <p:nvSpPr>
          <p:cNvPr id="3" name="Date Placeholder 2">
            <a:extLst>
              <a:ext uri="{FF2B5EF4-FFF2-40B4-BE49-F238E27FC236}">
                <a16:creationId xmlns:a16="http://schemas.microsoft.com/office/drawing/2014/main" id="{AD24C89A-1EFF-7163-7280-005CCBB37BC7}"/>
              </a:ext>
            </a:extLst>
          </p:cNvPr>
          <p:cNvSpPr>
            <a:spLocks noGrp="1"/>
          </p:cNvSpPr>
          <p:nvPr>
            <p:ph type="dt" sz="half" idx="10"/>
          </p:nvPr>
        </p:nvSpPr>
        <p:spPr/>
        <p:txBody>
          <a:bodyPr/>
          <a:lstStyle/>
          <a:p>
            <a:fld id="{AF58AA3E-B744-4336-B118-A40320C731BB}" type="datetimeFigureOut">
              <a:rPr lang="zh-CN" altLang="en-US" smtClean="0"/>
              <a:t>2024/11/25</a:t>
            </a:fld>
            <a:endParaRPr lang="zh-CN" altLang="en-US"/>
          </a:p>
        </p:txBody>
      </p:sp>
      <p:sp>
        <p:nvSpPr>
          <p:cNvPr id="4" name="Footer Placeholder 3">
            <a:extLst>
              <a:ext uri="{FF2B5EF4-FFF2-40B4-BE49-F238E27FC236}">
                <a16:creationId xmlns:a16="http://schemas.microsoft.com/office/drawing/2014/main" id="{35FA088F-2424-9699-B795-72BD0CDFDE20}"/>
              </a:ext>
            </a:extLst>
          </p:cNvPr>
          <p:cNvSpPr>
            <a:spLocks noGrp="1"/>
          </p:cNvSpPr>
          <p:nvPr>
            <p:ph type="ftr" sz="quarter" idx="11"/>
          </p:nvPr>
        </p:nvSpPr>
        <p:spPr/>
        <p:txBody>
          <a:bodyPr/>
          <a:lstStyle/>
          <a:p>
            <a:endParaRPr lang="zh-CN" altLang="en-US"/>
          </a:p>
        </p:txBody>
      </p:sp>
      <p:sp>
        <p:nvSpPr>
          <p:cNvPr id="5" name="Slide Number Placeholder 4">
            <a:extLst>
              <a:ext uri="{FF2B5EF4-FFF2-40B4-BE49-F238E27FC236}">
                <a16:creationId xmlns:a16="http://schemas.microsoft.com/office/drawing/2014/main" id="{6DC827D4-871A-31D4-A72F-529103E9B8EA}"/>
              </a:ext>
            </a:extLst>
          </p:cNvPr>
          <p:cNvSpPr>
            <a:spLocks noGrp="1"/>
          </p:cNvSpPr>
          <p:nvPr>
            <p:ph type="sldNum" sz="quarter" idx="12"/>
          </p:nvPr>
        </p:nvSpPr>
        <p:spPr/>
        <p:txBody>
          <a:bodyPr/>
          <a:lstStyle/>
          <a:p>
            <a:fld id="{99BFE961-1267-4EFA-A64B-013C8E1E72EE}" type="slidenum">
              <a:rPr lang="zh-CN" altLang="en-US" smtClean="0"/>
              <a:t>‹#›</a:t>
            </a:fld>
            <a:endParaRPr lang="zh-CN" altLang="en-US"/>
          </a:p>
        </p:txBody>
      </p:sp>
    </p:spTree>
    <p:extLst>
      <p:ext uri="{BB962C8B-B14F-4D97-AF65-F5344CB8AC3E}">
        <p14:creationId xmlns:p14="http://schemas.microsoft.com/office/powerpoint/2010/main" val="27831404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4BEFD45-8B46-49A0-8B4E-182FB24E7D87}"/>
              </a:ext>
            </a:extLst>
          </p:cNvPr>
          <p:cNvSpPr>
            <a:spLocks noGrp="1"/>
          </p:cNvSpPr>
          <p:nvPr>
            <p:ph type="dt" sz="half" idx="10"/>
          </p:nvPr>
        </p:nvSpPr>
        <p:spPr/>
        <p:txBody>
          <a:bodyPr/>
          <a:lstStyle/>
          <a:p>
            <a:fld id="{AF58AA3E-B744-4336-B118-A40320C731BB}" type="datetimeFigureOut">
              <a:rPr lang="zh-CN" altLang="en-US" smtClean="0"/>
              <a:t>2024/11/25</a:t>
            </a:fld>
            <a:endParaRPr lang="zh-CN" altLang="en-US"/>
          </a:p>
        </p:txBody>
      </p:sp>
      <p:sp>
        <p:nvSpPr>
          <p:cNvPr id="3" name="Footer Placeholder 2">
            <a:extLst>
              <a:ext uri="{FF2B5EF4-FFF2-40B4-BE49-F238E27FC236}">
                <a16:creationId xmlns:a16="http://schemas.microsoft.com/office/drawing/2014/main" id="{9217FB27-DF5C-1BA4-AA44-2722E41786C1}"/>
              </a:ext>
            </a:extLst>
          </p:cNvPr>
          <p:cNvSpPr>
            <a:spLocks noGrp="1"/>
          </p:cNvSpPr>
          <p:nvPr>
            <p:ph type="ftr" sz="quarter" idx="11"/>
          </p:nvPr>
        </p:nvSpPr>
        <p:spPr/>
        <p:txBody>
          <a:bodyPr/>
          <a:lstStyle/>
          <a:p>
            <a:endParaRPr lang="zh-CN" altLang="en-US"/>
          </a:p>
        </p:txBody>
      </p:sp>
      <p:sp>
        <p:nvSpPr>
          <p:cNvPr id="4" name="Slide Number Placeholder 3">
            <a:extLst>
              <a:ext uri="{FF2B5EF4-FFF2-40B4-BE49-F238E27FC236}">
                <a16:creationId xmlns:a16="http://schemas.microsoft.com/office/drawing/2014/main" id="{D4A858BB-5BE3-8DBE-F313-90BE0F975A0C}"/>
              </a:ext>
            </a:extLst>
          </p:cNvPr>
          <p:cNvSpPr>
            <a:spLocks noGrp="1"/>
          </p:cNvSpPr>
          <p:nvPr>
            <p:ph type="sldNum" sz="quarter" idx="12"/>
          </p:nvPr>
        </p:nvSpPr>
        <p:spPr/>
        <p:txBody>
          <a:bodyPr/>
          <a:lstStyle/>
          <a:p>
            <a:fld id="{99BFE961-1267-4EFA-A64B-013C8E1E72EE}" type="slidenum">
              <a:rPr lang="zh-CN" altLang="en-US" smtClean="0"/>
              <a:t>‹#›</a:t>
            </a:fld>
            <a:endParaRPr lang="zh-CN" altLang="en-US"/>
          </a:p>
        </p:txBody>
      </p:sp>
    </p:spTree>
    <p:extLst>
      <p:ext uri="{BB962C8B-B14F-4D97-AF65-F5344CB8AC3E}">
        <p14:creationId xmlns:p14="http://schemas.microsoft.com/office/powerpoint/2010/main" val="24176958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3F4E02-4467-97DD-8B21-4A3EFC93C070}"/>
              </a:ext>
            </a:extLst>
          </p:cNvPr>
          <p:cNvSpPr>
            <a:spLocks noGrp="1"/>
          </p:cNvSpPr>
          <p:nvPr>
            <p:ph type="title"/>
          </p:nvPr>
        </p:nvSpPr>
        <p:spPr>
          <a:xfrm>
            <a:off x="839788" y="457200"/>
            <a:ext cx="3932237" cy="1600200"/>
          </a:xfrm>
        </p:spPr>
        <p:txBody>
          <a:bodyPr anchor="b"/>
          <a:lstStyle>
            <a:lvl1pPr>
              <a:defRPr sz="3200"/>
            </a:lvl1pPr>
          </a:lstStyle>
          <a:p>
            <a:r>
              <a:rPr lang="en-GB" altLang="zh-CN"/>
              <a:t>Click to edit Master title style</a:t>
            </a:r>
            <a:endParaRPr lang="zh-CN" altLang="en-US"/>
          </a:p>
        </p:txBody>
      </p:sp>
      <p:sp>
        <p:nvSpPr>
          <p:cNvPr id="3" name="Content Placeholder 2">
            <a:extLst>
              <a:ext uri="{FF2B5EF4-FFF2-40B4-BE49-F238E27FC236}">
                <a16:creationId xmlns:a16="http://schemas.microsoft.com/office/drawing/2014/main" id="{29FF1E9B-9838-B6D0-828B-0ECDE744506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ltLang="zh-CN"/>
              <a:t>Click to edit Master text styles</a:t>
            </a:r>
          </a:p>
          <a:p>
            <a:pPr lvl="1"/>
            <a:r>
              <a:rPr lang="en-GB" altLang="zh-CN"/>
              <a:t>Second level</a:t>
            </a:r>
          </a:p>
          <a:p>
            <a:pPr lvl="2"/>
            <a:r>
              <a:rPr lang="en-GB" altLang="zh-CN"/>
              <a:t>Third level</a:t>
            </a:r>
          </a:p>
          <a:p>
            <a:pPr lvl="3"/>
            <a:r>
              <a:rPr lang="en-GB" altLang="zh-CN"/>
              <a:t>Fourth level</a:t>
            </a:r>
          </a:p>
          <a:p>
            <a:pPr lvl="4"/>
            <a:r>
              <a:rPr lang="en-GB" altLang="zh-CN"/>
              <a:t>Fifth level</a:t>
            </a:r>
            <a:endParaRPr lang="zh-CN" altLang="en-US"/>
          </a:p>
        </p:txBody>
      </p:sp>
      <p:sp>
        <p:nvSpPr>
          <p:cNvPr id="4" name="Text Placeholder 3">
            <a:extLst>
              <a:ext uri="{FF2B5EF4-FFF2-40B4-BE49-F238E27FC236}">
                <a16:creationId xmlns:a16="http://schemas.microsoft.com/office/drawing/2014/main" id="{64BEC044-1FC5-DEE5-1B58-E6774A32DB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ltLang="zh-CN"/>
              <a:t>Click to edit Master text styles</a:t>
            </a:r>
          </a:p>
        </p:txBody>
      </p:sp>
      <p:sp>
        <p:nvSpPr>
          <p:cNvPr id="5" name="Date Placeholder 4">
            <a:extLst>
              <a:ext uri="{FF2B5EF4-FFF2-40B4-BE49-F238E27FC236}">
                <a16:creationId xmlns:a16="http://schemas.microsoft.com/office/drawing/2014/main" id="{3EEA854B-8DAD-7DA7-D033-04F0733F460C}"/>
              </a:ext>
            </a:extLst>
          </p:cNvPr>
          <p:cNvSpPr>
            <a:spLocks noGrp="1"/>
          </p:cNvSpPr>
          <p:nvPr>
            <p:ph type="dt" sz="half" idx="10"/>
          </p:nvPr>
        </p:nvSpPr>
        <p:spPr/>
        <p:txBody>
          <a:bodyPr/>
          <a:lstStyle/>
          <a:p>
            <a:fld id="{AF58AA3E-B744-4336-B118-A40320C731BB}" type="datetimeFigureOut">
              <a:rPr lang="zh-CN" altLang="en-US" smtClean="0"/>
              <a:t>2024/11/25</a:t>
            </a:fld>
            <a:endParaRPr lang="zh-CN" altLang="en-US"/>
          </a:p>
        </p:txBody>
      </p:sp>
      <p:sp>
        <p:nvSpPr>
          <p:cNvPr id="6" name="Footer Placeholder 5">
            <a:extLst>
              <a:ext uri="{FF2B5EF4-FFF2-40B4-BE49-F238E27FC236}">
                <a16:creationId xmlns:a16="http://schemas.microsoft.com/office/drawing/2014/main" id="{E1D65455-BFD5-AD62-F89E-1B5B625DAC1F}"/>
              </a:ext>
            </a:extLst>
          </p:cNvPr>
          <p:cNvSpPr>
            <a:spLocks noGrp="1"/>
          </p:cNvSpPr>
          <p:nvPr>
            <p:ph type="ftr" sz="quarter" idx="11"/>
          </p:nvPr>
        </p:nvSpPr>
        <p:spPr/>
        <p:txBody>
          <a:bodyPr/>
          <a:lstStyle/>
          <a:p>
            <a:endParaRPr lang="zh-CN" altLang="en-US"/>
          </a:p>
        </p:txBody>
      </p:sp>
      <p:sp>
        <p:nvSpPr>
          <p:cNvPr id="7" name="Slide Number Placeholder 6">
            <a:extLst>
              <a:ext uri="{FF2B5EF4-FFF2-40B4-BE49-F238E27FC236}">
                <a16:creationId xmlns:a16="http://schemas.microsoft.com/office/drawing/2014/main" id="{11268E14-B0F1-4392-6DAB-E4E8EED50E5C}"/>
              </a:ext>
            </a:extLst>
          </p:cNvPr>
          <p:cNvSpPr>
            <a:spLocks noGrp="1"/>
          </p:cNvSpPr>
          <p:nvPr>
            <p:ph type="sldNum" sz="quarter" idx="12"/>
          </p:nvPr>
        </p:nvSpPr>
        <p:spPr/>
        <p:txBody>
          <a:bodyPr/>
          <a:lstStyle/>
          <a:p>
            <a:fld id="{99BFE961-1267-4EFA-A64B-013C8E1E72EE}" type="slidenum">
              <a:rPr lang="zh-CN" altLang="en-US" smtClean="0"/>
              <a:t>‹#›</a:t>
            </a:fld>
            <a:endParaRPr lang="zh-CN" altLang="en-US"/>
          </a:p>
        </p:txBody>
      </p:sp>
    </p:spTree>
    <p:extLst>
      <p:ext uri="{BB962C8B-B14F-4D97-AF65-F5344CB8AC3E}">
        <p14:creationId xmlns:p14="http://schemas.microsoft.com/office/powerpoint/2010/main" val="4634784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92905-4D0F-CB1C-347C-0E1AD6D36CB4}"/>
              </a:ext>
            </a:extLst>
          </p:cNvPr>
          <p:cNvSpPr>
            <a:spLocks noGrp="1"/>
          </p:cNvSpPr>
          <p:nvPr>
            <p:ph type="title"/>
          </p:nvPr>
        </p:nvSpPr>
        <p:spPr>
          <a:xfrm>
            <a:off x="839788" y="457200"/>
            <a:ext cx="3932237" cy="1600200"/>
          </a:xfrm>
        </p:spPr>
        <p:txBody>
          <a:bodyPr anchor="b"/>
          <a:lstStyle>
            <a:lvl1pPr>
              <a:defRPr sz="3200"/>
            </a:lvl1pPr>
          </a:lstStyle>
          <a:p>
            <a:r>
              <a:rPr lang="en-GB" altLang="zh-CN"/>
              <a:t>Click to edit Master title style</a:t>
            </a:r>
            <a:endParaRPr lang="zh-CN" altLang="en-US"/>
          </a:p>
        </p:txBody>
      </p:sp>
      <p:sp>
        <p:nvSpPr>
          <p:cNvPr id="3" name="Picture Placeholder 2">
            <a:extLst>
              <a:ext uri="{FF2B5EF4-FFF2-40B4-BE49-F238E27FC236}">
                <a16:creationId xmlns:a16="http://schemas.microsoft.com/office/drawing/2014/main" id="{5CFECE6F-884D-60D7-5747-45BEE556972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Text Placeholder 3">
            <a:extLst>
              <a:ext uri="{FF2B5EF4-FFF2-40B4-BE49-F238E27FC236}">
                <a16:creationId xmlns:a16="http://schemas.microsoft.com/office/drawing/2014/main" id="{79B681E5-01BA-5668-650E-AE6692FE33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ltLang="zh-CN"/>
              <a:t>Click to edit Master text styles</a:t>
            </a:r>
          </a:p>
        </p:txBody>
      </p:sp>
      <p:sp>
        <p:nvSpPr>
          <p:cNvPr id="5" name="Date Placeholder 4">
            <a:extLst>
              <a:ext uri="{FF2B5EF4-FFF2-40B4-BE49-F238E27FC236}">
                <a16:creationId xmlns:a16="http://schemas.microsoft.com/office/drawing/2014/main" id="{F078FA24-F5E1-EE18-C056-6B49B7403E53}"/>
              </a:ext>
            </a:extLst>
          </p:cNvPr>
          <p:cNvSpPr>
            <a:spLocks noGrp="1"/>
          </p:cNvSpPr>
          <p:nvPr>
            <p:ph type="dt" sz="half" idx="10"/>
          </p:nvPr>
        </p:nvSpPr>
        <p:spPr/>
        <p:txBody>
          <a:bodyPr/>
          <a:lstStyle/>
          <a:p>
            <a:fld id="{AF58AA3E-B744-4336-B118-A40320C731BB}" type="datetimeFigureOut">
              <a:rPr lang="zh-CN" altLang="en-US" smtClean="0"/>
              <a:t>2024/11/25</a:t>
            </a:fld>
            <a:endParaRPr lang="zh-CN" altLang="en-US"/>
          </a:p>
        </p:txBody>
      </p:sp>
      <p:sp>
        <p:nvSpPr>
          <p:cNvPr id="6" name="Footer Placeholder 5">
            <a:extLst>
              <a:ext uri="{FF2B5EF4-FFF2-40B4-BE49-F238E27FC236}">
                <a16:creationId xmlns:a16="http://schemas.microsoft.com/office/drawing/2014/main" id="{AB43FC27-0187-1D4F-1F96-C3A439CC5974}"/>
              </a:ext>
            </a:extLst>
          </p:cNvPr>
          <p:cNvSpPr>
            <a:spLocks noGrp="1"/>
          </p:cNvSpPr>
          <p:nvPr>
            <p:ph type="ftr" sz="quarter" idx="11"/>
          </p:nvPr>
        </p:nvSpPr>
        <p:spPr/>
        <p:txBody>
          <a:bodyPr/>
          <a:lstStyle/>
          <a:p>
            <a:endParaRPr lang="zh-CN" altLang="en-US"/>
          </a:p>
        </p:txBody>
      </p:sp>
      <p:sp>
        <p:nvSpPr>
          <p:cNvPr id="7" name="Slide Number Placeholder 6">
            <a:extLst>
              <a:ext uri="{FF2B5EF4-FFF2-40B4-BE49-F238E27FC236}">
                <a16:creationId xmlns:a16="http://schemas.microsoft.com/office/drawing/2014/main" id="{C88ECCB2-A8EC-F7FE-ADD8-0136F33F36E7}"/>
              </a:ext>
            </a:extLst>
          </p:cNvPr>
          <p:cNvSpPr>
            <a:spLocks noGrp="1"/>
          </p:cNvSpPr>
          <p:nvPr>
            <p:ph type="sldNum" sz="quarter" idx="12"/>
          </p:nvPr>
        </p:nvSpPr>
        <p:spPr/>
        <p:txBody>
          <a:bodyPr/>
          <a:lstStyle/>
          <a:p>
            <a:fld id="{99BFE961-1267-4EFA-A64B-013C8E1E72EE}" type="slidenum">
              <a:rPr lang="zh-CN" altLang="en-US" smtClean="0"/>
              <a:t>‹#›</a:t>
            </a:fld>
            <a:endParaRPr lang="zh-CN" altLang="en-US"/>
          </a:p>
        </p:txBody>
      </p:sp>
    </p:spTree>
    <p:extLst>
      <p:ext uri="{BB962C8B-B14F-4D97-AF65-F5344CB8AC3E}">
        <p14:creationId xmlns:p14="http://schemas.microsoft.com/office/powerpoint/2010/main" val="14946274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514908F-8537-2A92-2D7C-93EF39BCBCB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ltLang="zh-CN"/>
              <a:t>Click to edit Master title style</a:t>
            </a:r>
            <a:endParaRPr lang="zh-CN" altLang="en-US"/>
          </a:p>
        </p:txBody>
      </p:sp>
      <p:sp>
        <p:nvSpPr>
          <p:cNvPr id="3" name="Text Placeholder 2">
            <a:extLst>
              <a:ext uri="{FF2B5EF4-FFF2-40B4-BE49-F238E27FC236}">
                <a16:creationId xmlns:a16="http://schemas.microsoft.com/office/drawing/2014/main" id="{82711A69-140C-0AF6-C894-B7A0C368788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ltLang="zh-CN"/>
              <a:t>Click to edit Master text styles</a:t>
            </a:r>
          </a:p>
          <a:p>
            <a:pPr lvl="1"/>
            <a:r>
              <a:rPr lang="en-GB" altLang="zh-CN"/>
              <a:t>Second level</a:t>
            </a:r>
          </a:p>
          <a:p>
            <a:pPr lvl="2"/>
            <a:r>
              <a:rPr lang="en-GB" altLang="zh-CN"/>
              <a:t>Third level</a:t>
            </a:r>
          </a:p>
          <a:p>
            <a:pPr lvl="3"/>
            <a:r>
              <a:rPr lang="en-GB" altLang="zh-CN"/>
              <a:t>Fourth level</a:t>
            </a:r>
          </a:p>
          <a:p>
            <a:pPr lvl="4"/>
            <a:r>
              <a:rPr lang="en-GB" altLang="zh-CN"/>
              <a:t>Fifth level</a:t>
            </a:r>
            <a:endParaRPr lang="zh-CN" altLang="en-US"/>
          </a:p>
        </p:txBody>
      </p:sp>
      <p:sp>
        <p:nvSpPr>
          <p:cNvPr id="4" name="Date Placeholder 3">
            <a:extLst>
              <a:ext uri="{FF2B5EF4-FFF2-40B4-BE49-F238E27FC236}">
                <a16:creationId xmlns:a16="http://schemas.microsoft.com/office/drawing/2014/main" id="{DF21DD6B-954B-C654-FE7E-4148055C64C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58AA3E-B744-4336-B118-A40320C731BB}" type="datetimeFigureOut">
              <a:rPr lang="zh-CN" altLang="en-US" smtClean="0"/>
              <a:t>2024/11/25</a:t>
            </a:fld>
            <a:endParaRPr lang="zh-CN" altLang="en-US"/>
          </a:p>
        </p:txBody>
      </p:sp>
      <p:sp>
        <p:nvSpPr>
          <p:cNvPr id="5" name="Footer Placeholder 4">
            <a:extLst>
              <a:ext uri="{FF2B5EF4-FFF2-40B4-BE49-F238E27FC236}">
                <a16:creationId xmlns:a16="http://schemas.microsoft.com/office/drawing/2014/main" id="{22B851C6-6940-D423-1A9C-840AE4346DA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a:extLst>
              <a:ext uri="{FF2B5EF4-FFF2-40B4-BE49-F238E27FC236}">
                <a16:creationId xmlns:a16="http://schemas.microsoft.com/office/drawing/2014/main" id="{9BD8392C-F4CB-8F6D-BAFE-F4275867A9E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BFE961-1267-4EFA-A64B-013C8E1E72EE}" type="slidenum">
              <a:rPr lang="zh-CN" altLang="en-US" smtClean="0"/>
              <a:t>‹#›</a:t>
            </a:fld>
            <a:endParaRPr lang="zh-CN" altLang="en-US"/>
          </a:p>
        </p:txBody>
      </p:sp>
    </p:spTree>
    <p:extLst>
      <p:ext uri="{BB962C8B-B14F-4D97-AF65-F5344CB8AC3E}">
        <p14:creationId xmlns:p14="http://schemas.microsoft.com/office/powerpoint/2010/main" val="41510195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link.springer.com/article/10.1007/s10658-022-02599-3" TargetMode="External"/><Relationship Id="rId2" Type="http://schemas.openxmlformats.org/officeDocument/2006/relationships/hyperlink" Target="https://apsjournals.apsnet.org/doi/pdf/10.1094/PDIS-10-14-1077-RE" TargetMode="External"/><Relationship Id="rId1" Type="http://schemas.openxmlformats.org/officeDocument/2006/relationships/slideLayout" Target="../slideLayouts/slideLayout2.xml"/><Relationship Id="rId6" Type="http://schemas.openxmlformats.org/officeDocument/2006/relationships/hyperlink" Target="https://www.sciencedirect.com/science/article/abs/pii/S0048357519304377" TargetMode="External"/><Relationship Id="rId5" Type="http://schemas.openxmlformats.org/officeDocument/2006/relationships/hyperlink" Target="https://www.thepharmajournal.com/archives/2022/vol11issue8S/PartN/S-11-8-139-315.pdf" TargetMode="External"/><Relationship Id="rId4" Type="http://schemas.openxmlformats.org/officeDocument/2006/relationships/hyperlink" Target="https://pmc.ncbi.nlm.nih.gov/articles/PMC9605621"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24FD2-8594-FA63-3904-60C898EAD90A}"/>
              </a:ext>
            </a:extLst>
          </p:cNvPr>
          <p:cNvSpPr>
            <a:spLocks noGrp="1"/>
          </p:cNvSpPr>
          <p:nvPr>
            <p:ph type="ctrTitle"/>
          </p:nvPr>
        </p:nvSpPr>
        <p:spPr/>
        <p:txBody>
          <a:bodyPr/>
          <a:lstStyle/>
          <a:p>
            <a:r>
              <a:rPr lang="en-US" altLang="zh-CN" sz="1800" b="1" dirty="0">
                <a:effectLst/>
                <a:latin typeface="Times New Roman" panose="02020603050405020304" pitchFamily="18" charset="0"/>
                <a:ea typeface="Times New Roman" panose="02020603050405020304" pitchFamily="18" charset="0"/>
                <a:cs typeface="Arial" panose="020B0604020202020204" pitchFamily="34" charset="0"/>
              </a:rPr>
              <a:t>Evaluation of Azoxystrobin, Thiophanate-Methyl, and Propamocarb for Disease Management in Lebanon</a:t>
            </a:r>
            <a:br>
              <a:rPr lang="zh-CN" altLang="zh-CN" sz="1800" dirty="0">
                <a:effectLst/>
                <a:latin typeface="Calibri" panose="020F0502020204030204" pitchFamily="34" charset="0"/>
                <a:ea typeface="等线" panose="02010600030101010101" pitchFamily="2" charset="-122"/>
                <a:cs typeface="Arial" panose="020B0604020202020204" pitchFamily="34" charset="0"/>
              </a:rPr>
            </a:br>
            <a:endParaRPr lang="zh-CN" altLang="en-US" dirty="0"/>
          </a:p>
        </p:txBody>
      </p:sp>
      <p:sp>
        <p:nvSpPr>
          <p:cNvPr id="3" name="Subtitle 2">
            <a:extLst>
              <a:ext uri="{FF2B5EF4-FFF2-40B4-BE49-F238E27FC236}">
                <a16:creationId xmlns:a16="http://schemas.microsoft.com/office/drawing/2014/main" id="{D7A48990-4AB6-334D-904C-8C33DC89FF3B}"/>
              </a:ext>
            </a:extLst>
          </p:cNvPr>
          <p:cNvSpPr>
            <a:spLocks noGrp="1"/>
          </p:cNvSpPr>
          <p:nvPr>
            <p:ph type="subTitle" idx="1"/>
          </p:nvPr>
        </p:nvSpPr>
        <p:spPr/>
        <p:txBody>
          <a:bodyPr/>
          <a:lstStyle/>
          <a:p>
            <a:endParaRPr lang="zh-CN" altLang="en-US"/>
          </a:p>
        </p:txBody>
      </p:sp>
    </p:spTree>
    <p:extLst>
      <p:ext uri="{BB962C8B-B14F-4D97-AF65-F5344CB8AC3E}">
        <p14:creationId xmlns:p14="http://schemas.microsoft.com/office/powerpoint/2010/main" val="35598258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7D84C285-F94D-4519-3A91-3C335BECBF4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74890" y="57377"/>
            <a:ext cx="7242220" cy="68006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42531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BB106F55-DC1B-1B56-2BFE-7CA2777A289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67305" y="0"/>
            <a:ext cx="7057389" cy="6785229"/>
          </a:xfrm>
        </p:spPr>
      </p:pic>
    </p:spTree>
    <p:extLst>
      <p:ext uri="{BB962C8B-B14F-4D97-AF65-F5344CB8AC3E}">
        <p14:creationId xmlns:p14="http://schemas.microsoft.com/office/powerpoint/2010/main" val="2673491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38E8F7-54D5-CCEB-C7DA-68DFBB692763}"/>
              </a:ext>
            </a:extLst>
          </p:cNvPr>
          <p:cNvSpPr>
            <a:spLocks noGrp="1"/>
          </p:cNvSpPr>
          <p:nvPr>
            <p:ph type="title"/>
          </p:nvPr>
        </p:nvSpPr>
        <p:spPr/>
        <p:txBody>
          <a:bodyPr/>
          <a:lstStyle/>
          <a:p>
            <a:r>
              <a:rPr lang="en-US" altLang="zh-CN" sz="1800" b="1" dirty="0">
                <a:effectLst/>
                <a:latin typeface="Times New Roman" panose="02020603050405020304" pitchFamily="18" charset="0"/>
                <a:ea typeface="Times New Roman" panose="02020603050405020304" pitchFamily="18" charset="0"/>
              </a:rPr>
              <a:t>Combination Treatments</a:t>
            </a:r>
            <a:endParaRPr lang="zh-CN" altLang="en-US" dirty="0"/>
          </a:p>
        </p:txBody>
      </p:sp>
      <p:graphicFrame>
        <p:nvGraphicFramePr>
          <p:cNvPr id="4" name="Content Placeholder 3">
            <a:extLst>
              <a:ext uri="{FF2B5EF4-FFF2-40B4-BE49-F238E27FC236}">
                <a16:creationId xmlns:a16="http://schemas.microsoft.com/office/drawing/2014/main" id="{B94CC36B-932A-C6BF-7436-E09BFEEBC1CE}"/>
              </a:ext>
            </a:extLst>
          </p:cNvPr>
          <p:cNvGraphicFramePr>
            <a:graphicFrameLocks noGrp="1"/>
          </p:cNvGraphicFramePr>
          <p:nvPr>
            <p:ph idx="1"/>
            <p:extLst>
              <p:ext uri="{D42A27DB-BD31-4B8C-83A1-F6EECF244321}">
                <p14:modId xmlns:p14="http://schemas.microsoft.com/office/powerpoint/2010/main" val="3371281478"/>
              </p:ext>
            </p:extLst>
          </p:nvPr>
        </p:nvGraphicFramePr>
        <p:xfrm>
          <a:off x="838199" y="1464733"/>
          <a:ext cx="10515598" cy="4648200"/>
        </p:xfrm>
        <a:graphic>
          <a:graphicData uri="http://schemas.openxmlformats.org/drawingml/2006/table">
            <a:tbl>
              <a:tblPr firstRow="1" firstCol="1" bandRow="1">
                <a:tableStyleId>{5C22544A-7EE6-4342-B048-85BDC9FD1C3A}</a:tableStyleId>
              </a:tblPr>
              <a:tblGrid>
                <a:gridCol w="2628290">
                  <a:extLst>
                    <a:ext uri="{9D8B030D-6E8A-4147-A177-3AD203B41FA5}">
                      <a16:colId xmlns:a16="http://schemas.microsoft.com/office/drawing/2014/main" val="304839990"/>
                    </a:ext>
                  </a:extLst>
                </a:gridCol>
                <a:gridCol w="2628290">
                  <a:extLst>
                    <a:ext uri="{9D8B030D-6E8A-4147-A177-3AD203B41FA5}">
                      <a16:colId xmlns:a16="http://schemas.microsoft.com/office/drawing/2014/main" val="1759448302"/>
                    </a:ext>
                  </a:extLst>
                </a:gridCol>
                <a:gridCol w="2629509">
                  <a:extLst>
                    <a:ext uri="{9D8B030D-6E8A-4147-A177-3AD203B41FA5}">
                      <a16:colId xmlns:a16="http://schemas.microsoft.com/office/drawing/2014/main" val="17475644"/>
                    </a:ext>
                  </a:extLst>
                </a:gridCol>
                <a:gridCol w="2629509">
                  <a:extLst>
                    <a:ext uri="{9D8B030D-6E8A-4147-A177-3AD203B41FA5}">
                      <a16:colId xmlns:a16="http://schemas.microsoft.com/office/drawing/2014/main" val="516248667"/>
                    </a:ext>
                  </a:extLst>
                </a:gridCol>
              </a:tblGrid>
              <a:tr h="428291">
                <a:tc>
                  <a:txBody>
                    <a:bodyPr/>
                    <a:lstStyle/>
                    <a:p>
                      <a:pPr>
                        <a:lnSpc>
                          <a:spcPct val="107000"/>
                        </a:lnSpc>
                        <a:spcAft>
                          <a:spcPts val="800"/>
                        </a:spcAft>
                      </a:pPr>
                      <a:r>
                        <a:rPr lang="en-US" sz="1200" dirty="0">
                          <a:effectLst/>
                        </a:rPr>
                        <a:t>Combination</a:t>
                      </a:r>
                      <a:endParaRPr lang="zh-CN" sz="1100" dirty="0">
                        <a:effectLst/>
                        <a:latin typeface="Calibri" panose="020F0502020204030204" pitchFamily="34" charset="0"/>
                        <a:ea typeface="等线" panose="02010600030101010101" pitchFamily="2" charset="-122"/>
                        <a:cs typeface="Arial" panose="020B0604020202020204" pitchFamily="34" charset="0"/>
                      </a:endParaRPr>
                    </a:p>
                  </a:txBody>
                  <a:tcPr marL="68580" marR="68580" marT="0" marB="0" anchor="ctr">
                    <a:solidFill>
                      <a:schemeClr val="accent2">
                        <a:lumMod val="60000"/>
                        <a:lumOff val="40000"/>
                      </a:schemeClr>
                    </a:solidFill>
                  </a:tcPr>
                </a:tc>
                <a:tc>
                  <a:txBody>
                    <a:bodyPr/>
                    <a:lstStyle/>
                    <a:p>
                      <a:pPr>
                        <a:lnSpc>
                          <a:spcPct val="107000"/>
                        </a:lnSpc>
                        <a:spcAft>
                          <a:spcPts val="800"/>
                        </a:spcAft>
                      </a:pPr>
                      <a:r>
                        <a:rPr lang="en-US" sz="1200">
                          <a:effectLst/>
                        </a:rPr>
                        <a:t>Target Disease</a:t>
                      </a:r>
                      <a:endParaRPr lang="zh-CN" sz="1100">
                        <a:effectLst/>
                        <a:latin typeface="Calibri" panose="020F0502020204030204" pitchFamily="34" charset="0"/>
                        <a:ea typeface="等线" panose="02010600030101010101" pitchFamily="2" charset="-122"/>
                        <a:cs typeface="Arial" panose="020B0604020202020204" pitchFamily="34" charset="0"/>
                      </a:endParaRPr>
                    </a:p>
                  </a:txBody>
                  <a:tcPr marL="68580" marR="68580" marT="0" marB="0" anchor="ctr">
                    <a:solidFill>
                      <a:schemeClr val="accent2">
                        <a:lumMod val="60000"/>
                        <a:lumOff val="40000"/>
                      </a:schemeClr>
                    </a:solidFill>
                  </a:tcPr>
                </a:tc>
                <a:tc>
                  <a:txBody>
                    <a:bodyPr/>
                    <a:lstStyle/>
                    <a:p>
                      <a:pPr>
                        <a:lnSpc>
                          <a:spcPct val="107000"/>
                        </a:lnSpc>
                        <a:spcAft>
                          <a:spcPts val="800"/>
                        </a:spcAft>
                      </a:pPr>
                      <a:r>
                        <a:rPr lang="en-US" sz="1200">
                          <a:effectLst/>
                        </a:rPr>
                        <a:t>Efficacy (%)</a:t>
                      </a:r>
                      <a:endParaRPr lang="zh-CN" sz="1100">
                        <a:effectLst/>
                        <a:latin typeface="Calibri" panose="020F0502020204030204" pitchFamily="34" charset="0"/>
                        <a:ea typeface="等线" panose="02010600030101010101" pitchFamily="2" charset="-122"/>
                        <a:cs typeface="Arial" panose="020B0604020202020204" pitchFamily="34" charset="0"/>
                      </a:endParaRPr>
                    </a:p>
                  </a:txBody>
                  <a:tcPr marL="68580" marR="68580" marT="0" marB="0" anchor="ctr">
                    <a:solidFill>
                      <a:schemeClr val="accent2">
                        <a:lumMod val="60000"/>
                        <a:lumOff val="40000"/>
                      </a:schemeClr>
                    </a:solidFill>
                  </a:tcPr>
                </a:tc>
                <a:tc>
                  <a:txBody>
                    <a:bodyPr/>
                    <a:lstStyle/>
                    <a:p>
                      <a:pPr>
                        <a:lnSpc>
                          <a:spcPct val="107000"/>
                        </a:lnSpc>
                        <a:spcAft>
                          <a:spcPts val="800"/>
                        </a:spcAft>
                      </a:pPr>
                      <a:r>
                        <a:rPr lang="en-US" sz="1200">
                          <a:effectLst/>
                        </a:rPr>
                        <a:t>Notes</a:t>
                      </a:r>
                      <a:endParaRPr lang="zh-CN" sz="1100">
                        <a:effectLst/>
                        <a:latin typeface="Calibri" panose="020F0502020204030204" pitchFamily="34" charset="0"/>
                        <a:ea typeface="等线" panose="02010600030101010101" pitchFamily="2" charset="-122"/>
                        <a:cs typeface="Arial" panose="020B0604020202020204" pitchFamily="34" charset="0"/>
                      </a:endParaRPr>
                    </a:p>
                  </a:txBody>
                  <a:tcPr marL="68580" marR="68580" marT="0" marB="0" anchor="ctr">
                    <a:solidFill>
                      <a:schemeClr val="accent2">
                        <a:lumMod val="60000"/>
                        <a:lumOff val="40000"/>
                      </a:schemeClr>
                    </a:solidFill>
                  </a:tcPr>
                </a:tc>
                <a:extLst>
                  <a:ext uri="{0D108BD9-81ED-4DB2-BD59-A6C34878D82A}">
                    <a16:rowId xmlns:a16="http://schemas.microsoft.com/office/drawing/2014/main" val="3450852979"/>
                  </a:ext>
                </a:extLst>
              </a:tr>
              <a:tr h="1770196">
                <a:tc>
                  <a:txBody>
                    <a:bodyPr/>
                    <a:lstStyle/>
                    <a:p>
                      <a:pPr>
                        <a:lnSpc>
                          <a:spcPct val="107000"/>
                        </a:lnSpc>
                        <a:spcAft>
                          <a:spcPts val="800"/>
                        </a:spcAft>
                      </a:pPr>
                      <a:r>
                        <a:rPr lang="en-US" sz="1200" dirty="0">
                          <a:effectLst/>
                        </a:rPr>
                        <a:t>Azoxystrobin + Thiophanate-Methyl</a:t>
                      </a:r>
                      <a:endParaRPr lang="zh-CN" sz="1100" dirty="0">
                        <a:effectLst/>
                        <a:latin typeface="Calibri" panose="020F0502020204030204" pitchFamily="34" charset="0"/>
                        <a:ea typeface="等线" panose="02010600030101010101" pitchFamily="2" charset="-122"/>
                        <a:cs typeface="Arial" panose="020B0604020202020204" pitchFamily="34" charset="0"/>
                      </a:endParaRPr>
                    </a:p>
                  </a:txBody>
                  <a:tcPr marL="68580" marR="68580" marT="0" marB="0" anchor="ctr">
                    <a:solidFill>
                      <a:schemeClr val="accent2">
                        <a:lumMod val="60000"/>
                        <a:lumOff val="40000"/>
                      </a:schemeClr>
                    </a:solidFill>
                  </a:tcPr>
                </a:tc>
                <a:tc>
                  <a:txBody>
                    <a:bodyPr/>
                    <a:lstStyle/>
                    <a:p>
                      <a:pPr>
                        <a:lnSpc>
                          <a:spcPct val="107000"/>
                        </a:lnSpc>
                        <a:spcAft>
                          <a:spcPts val="800"/>
                        </a:spcAft>
                      </a:pPr>
                      <a:r>
                        <a:rPr lang="en-US" sz="1200" dirty="0">
                          <a:effectLst/>
                        </a:rPr>
                        <a:t>Powdery Mildew (Melons)</a:t>
                      </a:r>
                      <a:endParaRPr lang="zh-CN" sz="1100" dirty="0">
                        <a:effectLst/>
                        <a:latin typeface="Calibri" panose="020F0502020204030204" pitchFamily="34" charset="0"/>
                        <a:ea typeface="等线" panose="02010600030101010101" pitchFamily="2" charset="-122"/>
                        <a:cs typeface="Arial" panose="020B0604020202020204" pitchFamily="34" charset="0"/>
                      </a:endParaRPr>
                    </a:p>
                  </a:txBody>
                  <a:tcPr marL="68580" marR="68580" marT="0" marB="0" anchor="ctr">
                    <a:solidFill>
                      <a:schemeClr val="accent2">
                        <a:lumMod val="60000"/>
                        <a:lumOff val="40000"/>
                      </a:schemeClr>
                    </a:solidFill>
                  </a:tcPr>
                </a:tc>
                <a:tc>
                  <a:txBody>
                    <a:bodyPr/>
                    <a:lstStyle/>
                    <a:p>
                      <a:pPr>
                        <a:lnSpc>
                          <a:spcPct val="107000"/>
                        </a:lnSpc>
                        <a:spcAft>
                          <a:spcPts val="800"/>
                        </a:spcAft>
                      </a:pPr>
                      <a:r>
                        <a:rPr lang="en-US" sz="1200" dirty="0">
                          <a:effectLst/>
                        </a:rPr>
                        <a:t>92–96</a:t>
                      </a:r>
                      <a:endParaRPr lang="zh-CN" sz="1100" dirty="0">
                        <a:effectLst/>
                        <a:latin typeface="Calibri" panose="020F0502020204030204" pitchFamily="34" charset="0"/>
                        <a:ea typeface="等线" panose="02010600030101010101" pitchFamily="2" charset="-122"/>
                        <a:cs typeface="Arial" panose="020B0604020202020204" pitchFamily="34" charset="0"/>
                      </a:endParaRPr>
                    </a:p>
                  </a:txBody>
                  <a:tcPr marL="68580" marR="68580" marT="0" marB="0" anchor="ctr">
                    <a:solidFill>
                      <a:schemeClr val="accent2">
                        <a:lumMod val="60000"/>
                        <a:lumOff val="40000"/>
                      </a:schemeClr>
                    </a:solidFill>
                  </a:tcPr>
                </a:tc>
                <a:tc>
                  <a:txBody>
                    <a:bodyPr/>
                    <a:lstStyle/>
                    <a:p>
                      <a:pPr>
                        <a:lnSpc>
                          <a:spcPct val="107000"/>
                        </a:lnSpc>
                        <a:spcAft>
                          <a:spcPts val="800"/>
                        </a:spcAft>
                      </a:pPr>
                      <a:r>
                        <a:rPr lang="en-US" sz="1200">
                          <a:effectLst/>
                        </a:rPr>
                        <a:t>Broader spectrum and better resistance management.</a:t>
                      </a:r>
                      <a:endParaRPr lang="zh-CN" sz="1100">
                        <a:effectLst/>
                        <a:latin typeface="Calibri" panose="020F0502020204030204" pitchFamily="34" charset="0"/>
                        <a:ea typeface="等线" panose="02010600030101010101" pitchFamily="2" charset="-122"/>
                        <a:cs typeface="Arial" panose="020B0604020202020204" pitchFamily="34" charset="0"/>
                      </a:endParaRPr>
                    </a:p>
                  </a:txBody>
                  <a:tcPr marL="68580" marR="68580" marT="0" marB="0" anchor="ctr">
                    <a:solidFill>
                      <a:schemeClr val="accent2">
                        <a:lumMod val="60000"/>
                        <a:lumOff val="40000"/>
                      </a:schemeClr>
                    </a:solidFill>
                  </a:tcPr>
                </a:tc>
                <a:extLst>
                  <a:ext uri="{0D108BD9-81ED-4DB2-BD59-A6C34878D82A}">
                    <a16:rowId xmlns:a16="http://schemas.microsoft.com/office/drawing/2014/main" val="3966237217"/>
                  </a:ext>
                </a:extLst>
              </a:tr>
              <a:tr h="2449713">
                <a:tc>
                  <a:txBody>
                    <a:bodyPr/>
                    <a:lstStyle/>
                    <a:p>
                      <a:pPr>
                        <a:lnSpc>
                          <a:spcPct val="107000"/>
                        </a:lnSpc>
                        <a:spcAft>
                          <a:spcPts val="800"/>
                        </a:spcAft>
                      </a:pPr>
                      <a:r>
                        <a:rPr lang="en-US" sz="1200">
                          <a:effectLst/>
                        </a:rPr>
                        <a:t>Azoxystrobin + Propamocarb</a:t>
                      </a:r>
                      <a:endParaRPr lang="zh-CN" sz="1100">
                        <a:effectLst/>
                        <a:latin typeface="Calibri" panose="020F0502020204030204" pitchFamily="34" charset="0"/>
                        <a:ea typeface="等线" panose="02010600030101010101" pitchFamily="2" charset="-122"/>
                        <a:cs typeface="Arial" panose="020B0604020202020204" pitchFamily="34" charset="0"/>
                      </a:endParaRPr>
                    </a:p>
                  </a:txBody>
                  <a:tcPr marL="68580" marR="68580" marT="0" marB="0" anchor="ctr">
                    <a:solidFill>
                      <a:schemeClr val="accent2">
                        <a:lumMod val="60000"/>
                        <a:lumOff val="40000"/>
                      </a:schemeClr>
                    </a:solidFill>
                  </a:tcPr>
                </a:tc>
                <a:tc>
                  <a:txBody>
                    <a:bodyPr/>
                    <a:lstStyle/>
                    <a:p>
                      <a:pPr>
                        <a:lnSpc>
                          <a:spcPct val="107000"/>
                        </a:lnSpc>
                        <a:spcAft>
                          <a:spcPts val="800"/>
                        </a:spcAft>
                      </a:pPr>
                      <a:r>
                        <a:rPr lang="en-US" sz="1200">
                          <a:effectLst/>
                        </a:rPr>
                        <a:t>Late Blight (Potatoes)</a:t>
                      </a:r>
                      <a:endParaRPr lang="zh-CN" sz="1100">
                        <a:effectLst/>
                        <a:latin typeface="Calibri" panose="020F0502020204030204" pitchFamily="34" charset="0"/>
                        <a:ea typeface="等线" panose="02010600030101010101" pitchFamily="2" charset="-122"/>
                        <a:cs typeface="Arial" panose="020B0604020202020204" pitchFamily="34" charset="0"/>
                      </a:endParaRPr>
                    </a:p>
                  </a:txBody>
                  <a:tcPr marL="68580" marR="68580" marT="0" marB="0" anchor="ctr">
                    <a:solidFill>
                      <a:schemeClr val="accent2">
                        <a:lumMod val="60000"/>
                        <a:lumOff val="40000"/>
                      </a:schemeClr>
                    </a:solidFill>
                  </a:tcPr>
                </a:tc>
                <a:tc>
                  <a:txBody>
                    <a:bodyPr/>
                    <a:lstStyle/>
                    <a:p>
                      <a:pPr>
                        <a:lnSpc>
                          <a:spcPct val="107000"/>
                        </a:lnSpc>
                        <a:spcAft>
                          <a:spcPts val="800"/>
                        </a:spcAft>
                      </a:pPr>
                      <a:r>
                        <a:rPr lang="en-US" sz="1200" dirty="0">
                          <a:effectLst/>
                        </a:rPr>
                        <a:t>90–95</a:t>
                      </a:r>
                      <a:endParaRPr lang="zh-CN" sz="1100" dirty="0">
                        <a:effectLst/>
                        <a:latin typeface="Calibri" panose="020F0502020204030204" pitchFamily="34" charset="0"/>
                        <a:ea typeface="等线" panose="02010600030101010101" pitchFamily="2" charset="-122"/>
                        <a:cs typeface="Arial" panose="020B0604020202020204" pitchFamily="34" charset="0"/>
                      </a:endParaRPr>
                    </a:p>
                  </a:txBody>
                  <a:tcPr marL="68580" marR="68580" marT="0" marB="0" anchor="ctr">
                    <a:solidFill>
                      <a:schemeClr val="accent2">
                        <a:lumMod val="60000"/>
                        <a:lumOff val="40000"/>
                      </a:schemeClr>
                    </a:solidFill>
                  </a:tcPr>
                </a:tc>
                <a:tc>
                  <a:txBody>
                    <a:bodyPr/>
                    <a:lstStyle/>
                    <a:p>
                      <a:pPr>
                        <a:lnSpc>
                          <a:spcPct val="107000"/>
                        </a:lnSpc>
                        <a:spcAft>
                          <a:spcPts val="800"/>
                        </a:spcAft>
                      </a:pPr>
                      <a:r>
                        <a:rPr lang="en-US" sz="1200" dirty="0">
                          <a:effectLst/>
                        </a:rPr>
                        <a:t>Effective against fungal and oomycete pathogens.</a:t>
                      </a:r>
                      <a:endParaRPr lang="zh-CN" sz="1100" dirty="0">
                        <a:effectLst/>
                      </a:endParaRPr>
                    </a:p>
                    <a:p>
                      <a:pPr>
                        <a:lnSpc>
                          <a:spcPct val="107000"/>
                        </a:lnSpc>
                        <a:spcAft>
                          <a:spcPts val="800"/>
                        </a:spcAft>
                      </a:pPr>
                      <a:r>
                        <a:rPr lang="en-US" sz="1200" dirty="0">
                          <a:effectLst/>
                        </a:rPr>
                        <a:t> </a:t>
                      </a:r>
                      <a:endParaRPr lang="zh-CN" sz="1100" dirty="0">
                        <a:effectLst/>
                        <a:latin typeface="Calibri" panose="020F0502020204030204" pitchFamily="34" charset="0"/>
                        <a:ea typeface="等线" panose="02010600030101010101" pitchFamily="2" charset="-122"/>
                        <a:cs typeface="Arial" panose="020B0604020202020204" pitchFamily="34" charset="0"/>
                      </a:endParaRPr>
                    </a:p>
                  </a:txBody>
                  <a:tcPr marL="68580" marR="68580" marT="0" marB="0" anchor="ctr">
                    <a:solidFill>
                      <a:schemeClr val="accent2">
                        <a:lumMod val="60000"/>
                        <a:lumOff val="40000"/>
                      </a:schemeClr>
                    </a:solidFill>
                  </a:tcPr>
                </a:tc>
                <a:extLst>
                  <a:ext uri="{0D108BD9-81ED-4DB2-BD59-A6C34878D82A}">
                    <a16:rowId xmlns:a16="http://schemas.microsoft.com/office/drawing/2014/main" val="1096187096"/>
                  </a:ext>
                </a:extLst>
              </a:tr>
            </a:tbl>
          </a:graphicData>
        </a:graphic>
      </p:graphicFrame>
    </p:spTree>
    <p:extLst>
      <p:ext uri="{BB962C8B-B14F-4D97-AF65-F5344CB8AC3E}">
        <p14:creationId xmlns:p14="http://schemas.microsoft.com/office/powerpoint/2010/main" val="28046444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B4D78F-33B4-E782-AB29-0C3131B7DA7E}"/>
              </a:ext>
            </a:extLst>
          </p:cNvPr>
          <p:cNvSpPr>
            <a:spLocks noGrp="1"/>
          </p:cNvSpPr>
          <p:nvPr>
            <p:ph type="title"/>
          </p:nvPr>
        </p:nvSpPr>
        <p:spPr/>
        <p:txBody>
          <a:bodyPr>
            <a:normAutofit fontScale="90000"/>
          </a:bodyPr>
          <a:lstStyle/>
          <a:p>
            <a:pPr>
              <a:lnSpc>
                <a:spcPct val="107000"/>
              </a:lnSpc>
              <a:spcAft>
                <a:spcPts val="800"/>
              </a:spcAft>
            </a:pPr>
            <a:r>
              <a:rPr lang="en-US" altLang="zh-CN" sz="1800" b="1" dirty="0">
                <a:effectLst/>
                <a:latin typeface="Times New Roman" panose="02020603050405020304" pitchFamily="18" charset="0"/>
                <a:ea typeface="Times New Roman" panose="02020603050405020304" pitchFamily="18" charset="0"/>
                <a:cs typeface="Arial" panose="020B0604020202020204" pitchFamily="34" charset="0"/>
              </a:rPr>
              <a:t>Guidelines for Use</a:t>
            </a:r>
            <a:br>
              <a:rPr lang="zh-CN" altLang="zh-CN" sz="1800" dirty="0">
                <a:effectLst/>
                <a:latin typeface="Calibri" panose="020F0502020204030204" pitchFamily="34" charset="0"/>
                <a:ea typeface="等线" panose="02010600030101010101" pitchFamily="2" charset="-122"/>
                <a:cs typeface="Arial" panose="020B0604020202020204" pitchFamily="34" charset="0"/>
              </a:rPr>
            </a:br>
            <a:r>
              <a:rPr lang="en-US" altLang="zh-CN" sz="1800" b="1" dirty="0">
                <a:effectLst/>
                <a:latin typeface="Times New Roman" panose="02020603050405020304" pitchFamily="18" charset="0"/>
                <a:ea typeface="Times New Roman" panose="02020603050405020304" pitchFamily="18" charset="0"/>
                <a:cs typeface="Arial" panose="020B0604020202020204" pitchFamily="34" charset="0"/>
              </a:rPr>
              <a:t>Timing and Target Diseases</a:t>
            </a:r>
            <a:br>
              <a:rPr lang="zh-CN" altLang="zh-CN" sz="1800" dirty="0">
                <a:effectLst/>
                <a:latin typeface="Calibri" panose="020F0502020204030204" pitchFamily="34" charset="0"/>
                <a:ea typeface="等线" panose="02010600030101010101" pitchFamily="2" charset="-122"/>
                <a:cs typeface="Arial" panose="020B0604020202020204" pitchFamily="34" charset="0"/>
              </a:rPr>
            </a:br>
            <a:endParaRPr lang="zh-CN" altLang="en-US" dirty="0"/>
          </a:p>
        </p:txBody>
      </p:sp>
      <p:graphicFrame>
        <p:nvGraphicFramePr>
          <p:cNvPr id="4" name="Content Placeholder 3">
            <a:extLst>
              <a:ext uri="{FF2B5EF4-FFF2-40B4-BE49-F238E27FC236}">
                <a16:creationId xmlns:a16="http://schemas.microsoft.com/office/drawing/2014/main" id="{46F56D85-3872-5379-8FF2-9541233AA375}"/>
              </a:ext>
            </a:extLst>
          </p:cNvPr>
          <p:cNvGraphicFramePr>
            <a:graphicFrameLocks noGrp="1"/>
          </p:cNvGraphicFramePr>
          <p:nvPr>
            <p:ph idx="1"/>
            <p:extLst>
              <p:ext uri="{D42A27DB-BD31-4B8C-83A1-F6EECF244321}">
                <p14:modId xmlns:p14="http://schemas.microsoft.com/office/powerpoint/2010/main" val="1345158107"/>
              </p:ext>
            </p:extLst>
          </p:nvPr>
        </p:nvGraphicFramePr>
        <p:xfrm>
          <a:off x="1151467" y="1583267"/>
          <a:ext cx="10371666" cy="4419600"/>
        </p:xfrm>
        <a:graphic>
          <a:graphicData uri="http://schemas.openxmlformats.org/drawingml/2006/table">
            <a:tbl>
              <a:tblPr firstRow="1" firstCol="1" bandRow="1">
                <a:tableStyleId>{5C22544A-7EE6-4342-B048-85BDC9FD1C3A}</a:tableStyleId>
              </a:tblPr>
              <a:tblGrid>
                <a:gridCol w="2592315">
                  <a:extLst>
                    <a:ext uri="{9D8B030D-6E8A-4147-A177-3AD203B41FA5}">
                      <a16:colId xmlns:a16="http://schemas.microsoft.com/office/drawing/2014/main" val="1915730427"/>
                    </a:ext>
                  </a:extLst>
                </a:gridCol>
                <a:gridCol w="2592315">
                  <a:extLst>
                    <a:ext uri="{9D8B030D-6E8A-4147-A177-3AD203B41FA5}">
                      <a16:colId xmlns:a16="http://schemas.microsoft.com/office/drawing/2014/main" val="2668516555"/>
                    </a:ext>
                  </a:extLst>
                </a:gridCol>
                <a:gridCol w="2593518">
                  <a:extLst>
                    <a:ext uri="{9D8B030D-6E8A-4147-A177-3AD203B41FA5}">
                      <a16:colId xmlns:a16="http://schemas.microsoft.com/office/drawing/2014/main" val="2176623033"/>
                    </a:ext>
                  </a:extLst>
                </a:gridCol>
                <a:gridCol w="2593518">
                  <a:extLst>
                    <a:ext uri="{9D8B030D-6E8A-4147-A177-3AD203B41FA5}">
                      <a16:colId xmlns:a16="http://schemas.microsoft.com/office/drawing/2014/main" val="1980396552"/>
                    </a:ext>
                  </a:extLst>
                </a:gridCol>
              </a:tblGrid>
              <a:tr h="1104900">
                <a:tc>
                  <a:txBody>
                    <a:bodyPr/>
                    <a:lstStyle/>
                    <a:p>
                      <a:pPr>
                        <a:lnSpc>
                          <a:spcPct val="107000"/>
                        </a:lnSpc>
                        <a:spcAft>
                          <a:spcPts val="800"/>
                        </a:spcAft>
                      </a:pPr>
                      <a:r>
                        <a:rPr lang="en-US" sz="1200" dirty="0">
                          <a:effectLst/>
                        </a:rPr>
                        <a:t>Fungicide</a:t>
                      </a:r>
                      <a:endParaRPr lang="zh-CN" sz="1100" dirty="0">
                        <a:effectLst/>
                        <a:latin typeface="Calibri" panose="020F0502020204030204" pitchFamily="34" charset="0"/>
                        <a:ea typeface="等线" panose="02010600030101010101" pitchFamily="2" charset="-122"/>
                        <a:cs typeface="Arial" panose="020B0604020202020204" pitchFamily="34" charset="0"/>
                      </a:endParaRPr>
                    </a:p>
                  </a:txBody>
                  <a:tcPr marL="68580" marR="68580" marT="0" marB="0" anchor="ctr">
                    <a:solidFill>
                      <a:schemeClr val="accent2">
                        <a:lumMod val="60000"/>
                        <a:lumOff val="40000"/>
                      </a:schemeClr>
                    </a:solidFill>
                  </a:tcPr>
                </a:tc>
                <a:tc>
                  <a:txBody>
                    <a:bodyPr/>
                    <a:lstStyle/>
                    <a:p>
                      <a:pPr>
                        <a:lnSpc>
                          <a:spcPct val="107000"/>
                        </a:lnSpc>
                        <a:spcAft>
                          <a:spcPts val="800"/>
                        </a:spcAft>
                      </a:pPr>
                      <a:r>
                        <a:rPr lang="en-US" sz="1200" dirty="0">
                          <a:effectLst/>
                        </a:rPr>
                        <a:t>Application Timing</a:t>
                      </a:r>
                      <a:endParaRPr lang="zh-CN" sz="1100" dirty="0">
                        <a:effectLst/>
                        <a:latin typeface="Calibri" panose="020F0502020204030204" pitchFamily="34" charset="0"/>
                        <a:ea typeface="等线" panose="02010600030101010101" pitchFamily="2" charset="-122"/>
                        <a:cs typeface="Arial" panose="020B0604020202020204" pitchFamily="34" charset="0"/>
                      </a:endParaRPr>
                    </a:p>
                  </a:txBody>
                  <a:tcPr marL="68580" marR="68580" marT="0" marB="0" anchor="ctr">
                    <a:solidFill>
                      <a:schemeClr val="accent2">
                        <a:lumMod val="60000"/>
                        <a:lumOff val="40000"/>
                      </a:schemeClr>
                    </a:solidFill>
                  </a:tcPr>
                </a:tc>
                <a:tc>
                  <a:txBody>
                    <a:bodyPr/>
                    <a:lstStyle/>
                    <a:p>
                      <a:pPr>
                        <a:lnSpc>
                          <a:spcPct val="107000"/>
                        </a:lnSpc>
                        <a:spcAft>
                          <a:spcPts val="800"/>
                        </a:spcAft>
                      </a:pPr>
                      <a:r>
                        <a:rPr lang="en-US" sz="1200">
                          <a:effectLst/>
                        </a:rPr>
                        <a:t>Crop Examples in Lebanon</a:t>
                      </a:r>
                      <a:endParaRPr lang="zh-CN" sz="1100">
                        <a:effectLst/>
                        <a:latin typeface="Calibri" panose="020F0502020204030204" pitchFamily="34" charset="0"/>
                        <a:ea typeface="等线" panose="02010600030101010101" pitchFamily="2" charset="-122"/>
                        <a:cs typeface="Arial" panose="020B0604020202020204" pitchFamily="34" charset="0"/>
                      </a:endParaRPr>
                    </a:p>
                  </a:txBody>
                  <a:tcPr marL="68580" marR="68580" marT="0" marB="0" anchor="ctr">
                    <a:solidFill>
                      <a:schemeClr val="accent2">
                        <a:lumMod val="60000"/>
                        <a:lumOff val="40000"/>
                      </a:schemeClr>
                    </a:solidFill>
                  </a:tcPr>
                </a:tc>
                <a:tc>
                  <a:txBody>
                    <a:bodyPr/>
                    <a:lstStyle/>
                    <a:p>
                      <a:pPr>
                        <a:lnSpc>
                          <a:spcPct val="107000"/>
                        </a:lnSpc>
                        <a:spcAft>
                          <a:spcPts val="800"/>
                        </a:spcAft>
                      </a:pPr>
                      <a:r>
                        <a:rPr lang="en-US" sz="1200">
                          <a:effectLst/>
                        </a:rPr>
                        <a:t>Target Diseases</a:t>
                      </a:r>
                      <a:endParaRPr lang="zh-CN" sz="1100">
                        <a:effectLst/>
                        <a:latin typeface="Calibri" panose="020F0502020204030204" pitchFamily="34" charset="0"/>
                        <a:ea typeface="等线" panose="02010600030101010101" pitchFamily="2" charset="-122"/>
                        <a:cs typeface="Arial" panose="020B0604020202020204" pitchFamily="34" charset="0"/>
                      </a:endParaRPr>
                    </a:p>
                  </a:txBody>
                  <a:tcPr marL="68580" marR="68580" marT="0" marB="0" anchor="ctr">
                    <a:solidFill>
                      <a:schemeClr val="accent2">
                        <a:lumMod val="60000"/>
                        <a:lumOff val="40000"/>
                      </a:schemeClr>
                    </a:solidFill>
                  </a:tcPr>
                </a:tc>
                <a:extLst>
                  <a:ext uri="{0D108BD9-81ED-4DB2-BD59-A6C34878D82A}">
                    <a16:rowId xmlns:a16="http://schemas.microsoft.com/office/drawing/2014/main" val="3649827583"/>
                  </a:ext>
                </a:extLst>
              </a:tr>
              <a:tr h="1104900">
                <a:tc>
                  <a:txBody>
                    <a:bodyPr/>
                    <a:lstStyle/>
                    <a:p>
                      <a:pPr>
                        <a:lnSpc>
                          <a:spcPct val="107000"/>
                        </a:lnSpc>
                        <a:spcAft>
                          <a:spcPts val="800"/>
                        </a:spcAft>
                      </a:pPr>
                      <a:r>
                        <a:rPr lang="en-US" sz="1200">
                          <a:effectLst/>
                        </a:rPr>
                        <a:t>Azoxystrobin</a:t>
                      </a:r>
                      <a:endParaRPr lang="zh-CN" sz="1100">
                        <a:effectLst/>
                        <a:latin typeface="Calibri" panose="020F0502020204030204" pitchFamily="34" charset="0"/>
                        <a:ea typeface="等线" panose="02010600030101010101" pitchFamily="2" charset="-122"/>
                        <a:cs typeface="Arial" panose="020B0604020202020204" pitchFamily="34" charset="0"/>
                      </a:endParaRPr>
                    </a:p>
                  </a:txBody>
                  <a:tcPr marL="68580" marR="68580" marT="0" marB="0" anchor="ctr">
                    <a:solidFill>
                      <a:schemeClr val="accent2">
                        <a:lumMod val="60000"/>
                        <a:lumOff val="40000"/>
                      </a:schemeClr>
                    </a:solidFill>
                  </a:tcPr>
                </a:tc>
                <a:tc>
                  <a:txBody>
                    <a:bodyPr/>
                    <a:lstStyle/>
                    <a:p>
                      <a:pPr>
                        <a:lnSpc>
                          <a:spcPct val="107000"/>
                        </a:lnSpc>
                        <a:spcAft>
                          <a:spcPts val="800"/>
                        </a:spcAft>
                      </a:pPr>
                      <a:r>
                        <a:rPr lang="en-US" sz="1200" dirty="0">
                          <a:effectLst/>
                        </a:rPr>
                        <a:t>Preventive and curative</a:t>
                      </a:r>
                      <a:endParaRPr lang="zh-CN" sz="1100" dirty="0">
                        <a:effectLst/>
                        <a:latin typeface="Calibri" panose="020F0502020204030204" pitchFamily="34" charset="0"/>
                        <a:ea typeface="等线" panose="02010600030101010101" pitchFamily="2" charset="-122"/>
                        <a:cs typeface="Arial" panose="020B0604020202020204" pitchFamily="34" charset="0"/>
                      </a:endParaRPr>
                    </a:p>
                  </a:txBody>
                  <a:tcPr marL="68580" marR="68580" marT="0" marB="0" anchor="ctr">
                    <a:solidFill>
                      <a:schemeClr val="accent2">
                        <a:lumMod val="60000"/>
                        <a:lumOff val="40000"/>
                      </a:schemeClr>
                    </a:solidFill>
                  </a:tcPr>
                </a:tc>
                <a:tc>
                  <a:txBody>
                    <a:bodyPr/>
                    <a:lstStyle/>
                    <a:p>
                      <a:pPr>
                        <a:lnSpc>
                          <a:spcPct val="107000"/>
                        </a:lnSpc>
                        <a:spcAft>
                          <a:spcPts val="800"/>
                        </a:spcAft>
                      </a:pPr>
                      <a:r>
                        <a:rPr lang="en-US" sz="1200" dirty="0">
                          <a:effectLst/>
                        </a:rPr>
                        <a:t>Tobacco, melons</a:t>
                      </a:r>
                      <a:endParaRPr lang="zh-CN" sz="1100" dirty="0">
                        <a:effectLst/>
                        <a:latin typeface="Calibri" panose="020F0502020204030204" pitchFamily="34" charset="0"/>
                        <a:ea typeface="等线" panose="02010600030101010101" pitchFamily="2" charset="-122"/>
                        <a:cs typeface="Arial" panose="020B0604020202020204" pitchFamily="34" charset="0"/>
                      </a:endParaRPr>
                    </a:p>
                  </a:txBody>
                  <a:tcPr marL="68580" marR="68580" marT="0" marB="0" anchor="ctr">
                    <a:solidFill>
                      <a:schemeClr val="accent2">
                        <a:lumMod val="60000"/>
                        <a:lumOff val="40000"/>
                      </a:schemeClr>
                    </a:solidFill>
                  </a:tcPr>
                </a:tc>
                <a:tc>
                  <a:txBody>
                    <a:bodyPr/>
                    <a:lstStyle/>
                    <a:p>
                      <a:pPr>
                        <a:lnSpc>
                          <a:spcPct val="107000"/>
                        </a:lnSpc>
                        <a:spcAft>
                          <a:spcPts val="800"/>
                        </a:spcAft>
                      </a:pPr>
                      <a:r>
                        <a:rPr lang="en-US" sz="1200" dirty="0">
                          <a:effectLst/>
                        </a:rPr>
                        <a:t>Brown spot, powdery mildew</a:t>
                      </a:r>
                      <a:endParaRPr lang="zh-CN" sz="1100" dirty="0">
                        <a:effectLst/>
                        <a:latin typeface="Calibri" panose="020F0502020204030204" pitchFamily="34" charset="0"/>
                        <a:ea typeface="等线" panose="02010600030101010101" pitchFamily="2" charset="-122"/>
                        <a:cs typeface="Arial" panose="020B0604020202020204" pitchFamily="34" charset="0"/>
                      </a:endParaRPr>
                    </a:p>
                  </a:txBody>
                  <a:tcPr marL="68580" marR="68580" marT="0" marB="0" anchor="ctr">
                    <a:solidFill>
                      <a:schemeClr val="accent2">
                        <a:lumMod val="60000"/>
                        <a:lumOff val="40000"/>
                      </a:schemeClr>
                    </a:solidFill>
                  </a:tcPr>
                </a:tc>
                <a:extLst>
                  <a:ext uri="{0D108BD9-81ED-4DB2-BD59-A6C34878D82A}">
                    <a16:rowId xmlns:a16="http://schemas.microsoft.com/office/drawing/2014/main" val="146667659"/>
                  </a:ext>
                </a:extLst>
              </a:tr>
              <a:tr h="1104900">
                <a:tc>
                  <a:txBody>
                    <a:bodyPr/>
                    <a:lstStyle/>
                    <a:p>
                      <a:pPr>
                        <a:lnSpc>
                          <a:spcPct val="107000"/>
                        </a:lnSpc>
                        <a:spcAft>
                          <a:spcPts val="800"/>
                        </a:spcAft>
                      </a:pPr>
                      <a:r>
                        <a:rPr lang="en-US" sz="1200">
                          <a:effectLst/>
                        </a:rPr>
                        <a:t>Thiophanate-Methyl</a:t>
                      </a:r>
                      <a:endParaRPr lang="zh-CN" sz="1100">
                        <a:effectLst/>
                        <a:latin typeface="Calibri" panose="020F0502020204030204" pitchFamily="34" charset="0"/>
                        <a:ea typeface="等线" panose="02010600030101010101" pitchFamily="2" charset="-122"/>
                        <a:cs typeface="Arial" panose="020B0604020202020204" pitchFamily="34" charset="0"/>
                      </a:endParaRPr>
                    </a:p>
                  </a:txBody>
                  <a:tcPr marL="68580" marR="68580" marT="0" marB="0" anchor="ctr">
                    <a:solidFill>
                      <a:schemeClr val="accent2">
                        <a:lumMod val="60000"/>
                        <a:lumOff val="40000"/>
                      </a:schemeClr>
                    </a:solidFill>
                  </a:tcPr>
                </a:tc>
                <a:tc>
                  <a:txBody>
                    <a:bodyPr/>
                    <a:lstStyle/>
                    <a:p>
                      <a:pPr>
                        <a:lnSpc>
                          <a:spcPct val="107000"/>
                        </a:lnSpc>
                        <a:spcAft>
                          <a:spcPts val="800"/>
                        </a:spcAft>
                      </a:pPr>
                      <a:r>
                        <a:rPr lang="en-US" sz="1200">
                          <a:effectLst/>
                        </a:rPr>
                        <a:t>Early infection stages</a:t>
                      </a:r>
                      <a:endParaRPr lang="zh-CN" sz="1100">
                        <a:effectLst/>
                        <a:latin typeface="Calibri" panose="020F0502020204030204" pitchFamily="34" charset="0"/>
                        <a:ea typeface="等线" panose="02010600030101010101" pitchFamily="2" charset="-122"/>
                        <a:cs typeface="Arial" panose="020B0604020202020204" pitchFamily="34" charset="0"/>
                      </a:endParaRPr>
                    </a:p>
                  </a:txBody>
                  <a:tcPr marL="68580" marR="68580" marT="0" marB="0" anchor="ctr">
                    <a:solidFill>
                      <a:schemeClr val="accent2">
                        <a:lumMod val="60000"/>
                        <a:lumOff val="40000"/>
                      </a:schemeClr>
                    </a:solidFill>
                  </a:tcPr>
                </a:tc>
                <a:tc>
                  <a:txBody>
                    <a:bodyPr/>
                    <a:lstStyle/>
                    <a:p>
                      <a:pPr>
                        <a:lnSpc>
                          <a:spcPct val="107000"/>
                        </a:lnSpc>
                        <a:spcAft>
                          <a:spcPts val="800"/>
                        </a:spcAft>
                      </a:pPr>
                      <a:r>
                        <a:rPr lang="en-US" sz="1200" dirty="0">
                          <a:effectLst/>
                        </a:rPr>
                        <a:t>Tomatoes, cucumbers</a:t>
                      </a:r>
                      <a:endParaRPr lang="zh-CN" sz="1100" dirty="0">
                        <a:effectLst/>
                        <a:latin typeface="Calibri" panose="020F0502020204030204" pitchFamily="34" charset="0"/>
                        <a:ea typeface="等线" panose="02010600030101010101" pitchFamily="2" charset="-122"/>
                        <a:cs typeface="Arial" panose="020B0604020202020204" pitchFamily="34" charset="0"/>
                      </a:endParaRPr>
                    </a:p>
                  </a:txBody>
                  <a:tcPr marL="68580" marR="68580" marT="0" marB="0" anchor="ctr">
                    <a:solidFill>
                      <a:schemeClr val="accent2">
                        <a:lumMod val="60000"/>
                        <a:lumOff val="40000"/>
                      </a:schemeClr>
                    </a:solidFill>
                  </a:tcPr>
                </a:tc>
                <a:tc>
                  <a:txBody>
                    <a:bodyPr/>
                    <a:lstStyle/>
                    <a:p>
                      <a:pPr>
                        <a:lnSpc>
                          <a:spcPct val="107000"/>
                        </a:lnSpc>
                        <a:spcAft>
                          <a:spcPts val="800"/>
                        </a:spcAft>
                      </a:pPr>
                      <a:r>
                        <a:rPr lang="en-US" sz="1200" dirty="0">
                          <a:effectLst/>
                        </a:rPr>
                        <a:t>Gray mold, leaf spots</a:t>
                      </a:r>
                      <a:endParaRPr lang="zh-CN" sz="1100" dirty="0">
                        <a:effectLst/>
                        <a:latin typeface="Calibri" panose="020F0502020204030204" pitchFamily="34" charset="0"/>
                        <a:ea typeface="等线" panose="02010600030101010101" pitchFamily="2" charset="-122"/>
                        <a:cs typeface="Arial" panose="020B0604020202020204" pitchFamily="34" charset="0"/>
                      </a:endParaRPr>
                    </a:p>
                  </a:txBody>
                  <a:tcPr marL="68580" marR="68580" marT="0" marB="0" anchor="ctr">
                    <a:solidFill>
                      <a:schemeClr val="accent2">
                        <a:lumMod val="60000"/>
                        <a:lumOff val="40000"/>
                      </a:schemeClr>
                    </a:solidFill>
                  </a:tcPr>
                </a:tc>
                <a:extLst>
                  <a:ext uri="{0D108BD9-81ED-4DB2-BD59-A6C34878D82A}">
                    <a16:rowId xmlns:a16="http://schemas.microsoft.com/office/drawing/2014/main" val="2863500729"/>
                  </a:ext>
                </a:extLst>
              </a:tr>
              <a:tr h="1104900">
                <a:tc>
                  <a:txBody>
                    <a:bodyPr/>
                    <a:lstStyle/>
                    <a:p>
                      <a:pPr>
                        <a:lnSpc>
                          <a:spcPct val="107000"/>
                        </a:lnSpc>
                        <a:spcAft>
                          <a:spcPts val="800"/>
                        </a:spcAft>
                      </a:pPr>
                      <a:r>
                        <a:rPr lang="en-US" sz="1200">
                          <a:effectLst/>
                        </a:rPr>
                        <a:t>Propamocarb</a:t>
                      </a:r>
                      <a:endParaRPr lang="zh-CN" sz="1100">
                        <a:effectLst/>
                        <a:latin typeface="Calibri" panose="020F0502020204030204" pitchFamily="34" charset="0"/>
                        <a:ea typeface="等线" panose="02010600030101010101" pitchFamily="2" charset="-122"/>
                        <a:cs typeface="Arial" panose="020B0604020202020204" pitchFamily="34" charset="0"/>
                      </a:endParaRPr>
                    </a:p>
                  </a:txBody>
                  <a:tcPr marL="68580" marR="68580" marT="0" marB="0" anchor="ctr">
                    <a:solidFill>
                      <a:schemeClr val="accent2">
                        <a:lumMod val="60000"/>
                        <a:lumOff val="40000"/>
                      </a:schemeClr>
                    </a:solidFill>
                  </a:tcPr>
                </a:tc>
                <a:tc>
                  <a:txBody>
                    <a:bodyPr/>
                    <a:lstStyle/>
                    <a:p>
                      <a:pPr>
                        <a:lnSpc>
                          <a:spcPct val="107000"/>
                        </a:lnSpc>
                        <a:spcAft>
                          <a:spcPts val="800"/>
                        </a:spcAft>
                      </a:pPr>
                      <a:r>
                        <a:rPr lang="en-US" sz="1200">
                          <a:effectLst/>
                        </a:rPr>
                        <a:t>Pre-plant or soil drench</a:t>
                      </a:r>
                      <a:endParaRPr lang="zh-CN" sz="1100">
                        <a:effectLst/>
                        <a:latin typeface="Calibri" panose="020F0502020204030204" pitchFamily="34" charset="0"/>
                        <a:ea typeface="等线" panose="02010600030101010101" pitchFamily="2" charset="-122"/>
                        <a:cs typeface="Arial" panose="020B0604020202020204" pitchFamily="34" charset="0"/>
                      </a:endParaRPr>
                    </a:p>
                  </a:txBody>
                  <a:tcPr marL="68580" marR="68580" marT="0" marB="0" anchor="ctr">
                    <a:solidFill>
                      <a:schemeClr val="accent2">
                        <a:lumMod val="60000"/>
                        <a:lumOff val="40000"/>
                      </a:schemeClr>
                    </a:solidFill>
                  </a:tcPr>
                </a:tc>
                <a:tc>
                  <a:txBody>
                    <a:bodyPr/>
                    <a:lstStyle/>
                    <a:p>
                      <a:pPr>
                        <a:lnSpc>
                          <a:spcPct val="107000"/>
                        </a:lnSpc>
                        <a:spcAft>
                          <a:spcPts val="800"/>
                        </a:spcAft>
                      </a:pPr>
                      <a:r>
                        <a:rPr lang="en-US" sz="1200">
                          <a:effectLst/>
                        </a:rPr>
                        <a:t>Strawberries, potatoes</a:t>
                      </a:r>
                      <a:endParaRPr lang="zh-CN" sz="1100">
                        <a:effectLst/>
                        <a:latin typeface="Calibri" panose="020F0502020204030204" pitchFamily="34" charset="0"/>
                        <a:ea typeface="等线" panose="02010600030101010101" pitchFamily="2" charset="-122"/>
                        <a:cs typeface="Arial" panose="020B0604020202020204" pitchFamily="34" charset="0"/>
                      </a:endParaRPr>
                    </a:p>
                  </a:txBody>
                  <a:tcPr marL="68580" marR="68580" marT="0" marB="0" anchor="ctr">
                    <a:solidFill>
                      <a:schemeClr val="accent2">
                        <a:lumMod val="60000"/>
                        <a:lumOff val="40000"/>
                      </a:schemeClr>
                    </a:solidFill>
                  </a:tcPr>
                </a:tc>
                <a:tc>
                  <a:txBody>
                    <a:bodyPr/>
                    <a:lstStyle/>
                    <a:p>
                      <a:pPr>
                        <a:lnSpc>
                          <a:spcPct val="107000"/>
                        </a:lnSpc>
                        <a:spcAft>
                          <a:spcPts val="800"/>
                        </a:spcAft>
                      </a:pPr>
                      <a:r>
                        <a:rPr lang="en-US" sz="1200" dirty="0">
                          <a:effectLst/>
                        </a:rPr>
                        <a:t>Root rots, late blight</a:t>
                      </a:r>
                      <a:endParaRPr lang="zh-CN" sz="1100" dirty="0">
                        <a:effectLst/>
                        <a:latin typeface="Calibri" panose="020F0502020204030204" pitchFamily="34" charset="0"/>
                        <a:ea typeface="等线" panose="02010600030101010101" pitchFamily="2" charset="-122"/>
                        <a:cs typeface="Arial" panose="020B0604020202020204" pitchFamily="34" charset="0"/>
                      </a:endParaRPr>
                    </a:p>
                  </a:txBody>
                  <a:tcPr marL="68580" marR="68580" marT="0" marB="0" anchor="ctr">
                    <a:solidFill>
                      <a:schemeClr val="accent2">
                        <a:lumMod val="60000"/>
                        <a:lumOff val="40000"/>
                      </a:schemeClr>
                    </a:solidFill>
                  </a:tcPr>
                </a:tc>
                <a:extLst>
                  <a:ext uri="{0D108BD9-81ED-4DB2-BD59-A6C34878D82A}">
                    <a16:rowId xmlns:a16="http://schemas.microsoft.com/office/drawing/2014/main" val="919973273"/>
                  </a:ext>
                </a:extLst>
              </a:tr>
            </a:tbl>
          </a:graphicData>
        </a:graphic>
      </p:graphicFrame>
    </p:spTree>
    <p:extLst>
      <p:ext uri="{BB962C8B-B14F-4D97-AF65-F5344CB8AC3E}">
        <p14:creationId xmlns:p14="http://schemas.microsoft.com/office/powerpoint/2010/main" val="41435846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A2DF69-AC78-C628-23B0-474C347548C5}"/>
              </a:ext>
            </a:extLst>
          </p:cNvPr>
          <p:cNvSpPr>
            <a:spLocks noGrp="1"/>
          </p:cNvSpPr>
          <p:nvPr>
            <p:ph type="title"/>
          </p:nvPr>
        </p:nvSpPr>
        <p:spPr/>
        <p:txBody>
          <a:bodyPr/>
          <a:lstStyle/>
          <a:p>
            <a:r>
              <a:rPr lang="en-US" altLang="zh-CN" sz="1800" b="1" dirty="0">
                <a:effectLst/>
                <a:latin typeface="Times New Roman" panose="02020603050405020304" pitchFamily="18" charset="0"/>
                <a:ea typeface="Times New Roman" panose="02020603050405020304" pitchFamily="18" charset="0"/>
              </a:rPr>
              <a:t>Combining Fungicides</a:t>
            </a:r>
            <a:endParaRPr lang="zh-CN" altLang="en-US" dirty="0"/>
          </a:p>
        </p:txBody>
      </p:sp>
      <p:sp>
        <p:nvSpPr>
          <p:cNvPr id="3" name="Content Placeholder 2">
            <a:extLst>
              <a:ext uri="{FF2B5EF4-FFF2-40B4-BE49-F238E27FC236}">
                <a16:creationId xmlns:a16="http://schemas.microsoft.com/office/drawing/2014/main" id="{7F160E72-B76E-A39B-8AD0-C8A8A7E5F90A}"/>
              </a:ext>
            </a:extLst>
          </p:cNvPr>
          <p:cNvSpPr>
            <a:spLocks noGrp="1"/>
          </p:cNvSpPr>
          <p:nvPr>
            <p:ph idx="1"/>
          </p:nvPr>
        </p:nvSpPr>
        <p:spPr/>
        <p:txBody>
          <a:bodyPr/>
          <a:lstStyle/>
          <a:p>
            <a:pPr marL="0" indent="0">
              <a:lnSpc>
                <a:spcPct val="107000"/>
              </a:lnSpc>
              <a:spcAft>
                <a:spcPts val="800"/>
              </a:spcAft>
              <a:buNone/>
            </a:pPr>
            <a:r>
              <a:rPr lang="en-US" altLang="zh-CN" sz="1200" dirty="0">
                <a:effectLst/>
                <a:latin typeface="Times New Roman" panose="02020603050405020304" pitchFamily="18" charset="0"/>
                <a:ea typeface="Times New Roman" panose="02020603050405020304" pitchFamily="18" charset="0"/>
                <a:cs typeface="Times New Roman" panose="02020603050405020304" pitchFamily="18" charset="0"/>
              </a:rPr>
              <a:t>Combining fungicides is recommended to:</a:t>
            </a:r>
            <a:endParaRPr lang="zh-CN" altLang="zh-CN" sz="1200" dirty="0">
              <a:effectLst/>
              <a:latin typeface="Times New Roman" panose="02020603050405020304" pitchFamily="18" charset="0"/>
              <a:ea typeface="等线" panose="02010600030101010101" pitchFamily="2" charset="-122"/>
              <a:cs typeface="Times New Roman" panose="02020603050405020304" pitchFamily="18" charset="0"/>
            </a:endParaRPr>
          </a:p>
          <a:p>
            <a:pPr marL="342900" lvl="0" indent="-342900">
              <a:lnSpc>
                <a:spcPct val="107000"/>
              </a:lnSpc>
              <a:spcAft>
                <a:spcPts val="800"/>
              </a:spcAft>
              <a:buFont typeface="+mj-lt"/>
              <a:buAutoNum type="arabicPeriod"/>
              <a:tabLst>
                <a:tab pos="457200" algn="l"/>
              </a:tabLst>
            </a:pPr>
            <a:r>
              <a:rPr lang="en-US" altLang="zh-CN" sz="1200" b="1" dirty="0">
                <a:effectLst/>
                <a:latin typeface="Times New Roman" panose="02020603050405020304" pitchFamily="18" charset="0"/>
                <a:ea typeface="Times New Roman" panose="02020603050405020304" pitchFamily="18" charset="0"/>
                <a:cs typeface="Times New Roman" panose="02020603050405020304" pitchFamily="18" charset="0"/>
              </a:rPr>
              <a:t>Enhance Spectrum of Control</a:t>
            </a:r>
            <a:r>
              <a:rPr lang="en-US" altLang="zh-CN" sz="1200" dirty="0">
                <a:effectLst/>
                <a:latin typeface="Times New Roman" panose="02020603050405020304" pitchFamily="18" charset="0"/>
                <a:ea typeface="Times New Roman" panose="02020603050405020304" pitchFamily="18" charset="0"/>
                <a:cs typeface="Times New Roman" panose="02020603050405020304" pitchFamily="18" charset="0"/>
              </a:rPr>
              <a:t>: Target multiple fungal and oomycete pathogens by mixing fungicides with different modes of action. </a:t>
            </a:r>
            <a:endParaRPr lang="zh-CN" altLang="zh-CN" sz="1200" dirty="0">
              <a:effectLst/>
              <a:latin typeface="Times New Roman" panose="02020603050405020304" pitchFamily="18" charset="0"/>
              <a:ea typeface="等线" panose="02010600030101010101" pitchFamily="2" charset="-122"/>
              <a:cs typeface="Times New Roman" panose="02020603050405020304" pitchFamily="18" charset="0"/>
            </a:endParaRPr>
          </a:p>
          <a:p>
            <a:pPr marL="742950" lvl="1" indent="-285750">
              <a:lnSpc>
                <a:spcPct val="107000"/>
              </a:lnSpc>
              <a:spcAft>
                <a:spcPts val="800"/>
              </a:spcAft>
              <a:buSzPts val="1000"/>
              <a:buFont typeface="Courier New" panose="02070309020205020404" pitchFamily="49" charset="0"/>
              <a:buChar char="o"/>
              <a:tabLst>
                <a:tab pos="914400" algn="l"/>
              </a:tabLst>
            </a:pPr>
            <a:r>
              <a:rPr lang="en-US" altLang="zh-CN" sz="1200" b="1" dirty="0">
                <a:effectLst/>
                <a:latin typeface="Times New Roman" panose="02020603050405020304" pitchFamily="18" charset="0"/>
                <a:ea typeface="Times New Roman" panose="02020603050405020304" pitchFamily="18" charset="0"/>
                <a:cs typeface="Times New Roman" panose="02020603050405020304" pitchFamily="18" charset="0"/>
              </a:rPr>
              <a:t>Example</a:t>
            </a:r>
            <a:r>
              <a:rPr lang="en-US" altLang="zh-CN" sz="1200" dirty="0">
                <a:effectLst/>
                <a:latin typeface="Times New Roman" panose="02020603050405020304" pitchFamily="18" charset="0"/>
                <a:ea typeface="Times New Roman" panose="02020603050405020304" pitchFamily="18" charset="0"/>
                <a:cs typeface="Times New Roman" panose="02020603050405020304" pitchFamily="18" charset="0"/>
              </a:rPr>
              <a:t>: Azoxystrobin + thiophanate-methyl for powdery mildew.</a:t>
            </a:r>
            <a:endParaRPr lang="zh-CN" altLang="zh-CN" sz="1200" dirty="0">
              <a:effectLst/>
              <a:latin typeface="Times New Roman" panose="02020603050405020304" pitchFamily="18" charset="0"/>
              <a:ea typeface="等线" panose="02010600030101010101" pitchFamily="2" charset="-122"/>
              <a:cs typeface="Times New Roman" panose="02020603050405020304" pitchFamily="18" charset="0"/>
            </a:endParaRPr>
          </a:p>
          <a:p>
            <a:pPr marL="342900" lvl="0" indent="-342900">
              <a:lnSpc>
                <a:spcPct val="107000"/>
              </a:lnSpc>
              <a:spcAft>
                <a:spcPts val="800"/>
              </a:spcAft>
              <a:buFont typeface="+mj-lt"/>
              <a:buAutoNum type="arabicPeriod"/>
              <a:tabLst>
                <a:tab pos="457200" algn="l"/>
              </a:tabLst>
            </a:pPr>
            <a:r>
              <a:rPr lang="en-US" altLang="zh-CN" sz="1200" b="1" dirty="0">
                <a:effectLst/>
                <a:latin typeface="Times New Roman" panose="02020603050405020304" pitchFamily="18" charset="0"/>
                <a:ea typeface="Times New Roman" panose="02020603050405020304" pitchFamily="18" charset="0"/>
                <a:cs typeface="Times New Roman" panose="02020603050405020304" pitchFamily="18" charset="0"/>
              </a:rPr>
              <a:t>Delay Resistance Development</a:t>
            </a:r>
            <a:r>
              <a:rPr lang="en-US" altLang="zh-CN" sz="1200" dirty="0">
                <a:effectLst/>
                <a:latin typeface="Times New Roman" panose="02020603050405020304" pitchFamily="18" charset="0"/>
                <a:ea typeface="Times New Roman" panose="02020603050405020304" pitchFamily="18" charset="0"/>
                <a:cs typeface="Times New Roman" panose="02020603050405020304" pitchFamily="18" charset="0"/>
              </a:rPr>
              <a:t>: Use alternation or rotation to prevent the development of resistance. </a:t>
            </a:r>
            <a:endParaRPr lang="zh-CN" altLang="zh-CN" sz="1200" dirty="0">
              <a:effectLst/>
              <a:latin typeface="Times New Roman" panose="02020603050405020304" pitchFamily="18" charset="0"/>
              <a:ea typeface="等线" panose="02010600030101010101" pitchFamily="2" charset="-122"/>
              <a:cs typeface="Times New Roman" panose="02020603050405020304" pitchFamily="18" charset="0"/>
            </a:endParaRPr>
          </a:p>
          <a:p>
            <a:pPr marL="742950" lvl="1" indent="-285750">
              <a:lnSpc>
                <a:spcPct val="107000"/>
              </a:lnSpc>
              <a:spcAft>
                <a:spcPts val="800"/>
              </a:spcAft>
              <a:buSzPts val="1000"/>
              <a:buFont typeface="Courier New" panose="02070309020205020404" pitchFamily="49" charset="0"/>
              <a:buChar char="o"/>
              <a:tabLst>
                <a:tab pos="914400" algn="l"/>
              </a:tabLst>
            </a:pPr>
            <a:r>
              <a:rPr lang="en-US" altLang="zh-CN" sz="1200" b="1" dirty="0">
                <a:effectLst/>
                <a:latin typeface="Times New Roman" panose="02020603050405020304" pitchFamily="18" charset="0"/>
                <a:ea typeface="Times New Roman" panose="02020603050405020304" pitchFamily="18" charset="0"/>
                <a:cs typeface="Times New Roman" panose="02020603050405020304" pitchFamily="18" charset="0"/>
              </a:rPr>
              <a:t>Example</a:t>
            </a:r>
            <a:r>
              <a:rPr lang="en-US" altLang="zh-CN" sz="1200" dirty="0">
                <a:effectLst/>
                <a:latin typeface="Times New Roman" panose="02020603050405020304" pitchFamily="18" charset="0"/>
                <a:ea typeface="Times New Roman" panose="02020603050405020304" pitchFamily="18" charset="0"/>
                <a:cs typeface="Times New Roman" panose="02020603050405020304" pitchFamily="18" charset="0"/>
              </a:rPr>
              <a:t>: Alternate azoxystrobin and propamocarb for potatoes.</a:t>
            </a:r>
            <a:endParaRPr lang="zh-CN" altLang="zh-CN" sz="1200" dirty="0">
              <a:effectLst/>
              <a:latin typeface="Times New Roman" panose="02020603050405020304" pitchFamily="18" charset="0"/>
              <a:ea typeface="等线" panose="02010600030101010101" pitchFamily="2" charset="-122"/>
              <a:cs typeface="Times New Roman" panose="02020603050405020304" pitchFamily="18" charset="0"/>
            </a:endParaRPr>
          </a:p>
          <a:p>
            <a:pPr marL="342900" lvl="0" indent="-342900">
              <a:lnSpc>
                <a:spcPct val="107000"/>
              </a:lnSpc>
              <a:spcAft>
                <a:spcPts val="800"/>
              </a:spcAft>
              <a:buFont typeface="+mj-lt"/>
              <a:buAutoNum type="arabicPeriod"/>
              <a:tabLst>
                <a:tab pos="457200" algn="l"/>
              </a:tabLst>
            </a:pPr>
            <a:r>
              <a:rPr lang="en-US" altLang="zh-CN" sz="1200" b="1" dirty="0">
                <a:effectLst/>
                <a:latin typeface="Times New Roman" panose="02020603050405020304" pitchFamily="18" charset="0"/>
                <a:ea typeface="Times New Roman" panose="02020603050405020304" pitchFamily="18" charset="0"/>
                <a:cs typeface="Times New Roman" panose="02020603050405020304" pitchFamily="18" charset="0"/>
              </a:rPr>
              <a:t>Address Complex Diseases</a:t>
            </a:r>
            <a:r>
              <a:rPr lang="en-US" altLang="zh-CN" sz="1200" dirty="0">
                <a:effectLst/>
                <a:latin typeface="Times New Roman" panose="02020603050405020304" pitchFamily="18" charset="0"/>
                <a:ea typeface="Times New Roman" panose="02020603050405020304" pitchFamily="18" charset="0"/>
                <a:cs typeface="Times New Roman" panose="02020603050405020304" pitchFamily="18" charset="0"/>
              </a:rPr>
              <a:t>: Target both foliar and root pathogens simultaneously. </a:t>
            </a:r>
            <a:endParaRPr lang="zh-CN" altLang="zh-CN" sz="1200" dirty="0">
              <a:effectLst/>
              <a:latin typeface="Times New Roman" panose="02020603050405020304" pitchFamily="18" charset="0"/>
              <a:ea typeface="等线" panose="02010600030101010101" pitchFamily="2" charset="-122"/>
              <a:cs typeface="Times New Roman" panose="02020603050405020304" pitchFamily="18" charset="0"/>
            </a:endParaRPr>
          </a:p>
          <a:p>
            <a:pPr marL="742950" lvl="1" indent="-285750">
              <a:lnSpc>
                <a:spcPct val="107000"/>
              </a:lnSpc>
              <a:spcAft>
                <a:spcPts val="800"/>
              </a:spcAft>
              <a:buSzPts val="1000"/>
              <a:buFont typeface="Courier New" panose="02070309020205020404" pitchFamily="49" charset="0"/>
              <a:buChar char="o"/>
              <a:tabLst>
                <a:tab pos="914400" algn="l"/>
              </a:tabLst>
            </a:pPr>
            <a:r>
              <a:rPr lang="en-US" altLang="zh-CN" sz="1200" b="1" dirty="0">
                <a:effectLst/>
                <a:latin typeface="Times New Roman" panose="02020603050405020304" pitchFamily="18" charset="0"/>
                <a:ea typeface="Times New Roman" panose="02020603050405020304" pitchFamily="18" charset="0"/>
                <a:cs typeface="Times New Roman" panose="02020603050405020304" pitchFamily="18" charset="0"/>
              </a:rPr>
              <a:t>Example</a:t>
            </a:r>
            <a:r>
              <a:rPr lang="en-US" altLang="zh-CN" sz="1200" dirty="0">
                <a:effectLst/>
                <a:latin typeface="Times New Roman" panose="02020603050405020304" pitchFamily="18" charset="0"/>
                <a:ea typeface="Times New Roman" panose="02020603050405020304" pitchFamily="18" charset="0"/>
                <a:cs typeface="Times New Roman" panose="02020603050405020304" pitchFamily="18" charset="0"/>
              </a:rPr>
              <a:t>: Use azoxystrobin for foliar protection and propamocarb as a soil drench.</a:t>
            </a:r>
            <a:endParaRPr lang="zh-CN" altLang="zh-CN" sz="1200" dirty="0">
              <a:effectLst/>
              <a:latin typeface="Times New Roman" panose="02020603050405020304" pitchFamily="18" charset="0"/>
              <a:ea typeface="等线" panose="02010600030101010101" pitchFamily="2" charset="-122"/>
              <a:cs typeface="Times New Roman" panose="02020603050405020304" pitchFamily="18" charset="0"/>
            </a:endParaRPr>
          </a:p>
          <a:p>
            <a:endParaRPr lang="zh-CN" altLang="en-US" dirty="0"/>
          </a:p>
        </p:txBody>
      </p:sp>
    </p:spTree>
    <p:extLst>
      <p:ext uri="{BB962C8B-B14F-4D97-AF65-F5344CB8AC3E}">
        <p14:creationId xmlns:p14="http://schemas.microsoft.com/office/powerpoint/2010/main" val="17742287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C6E26-6815-6A2E-1646-84B26B96D34B}"/>
              </a:ext>
            </a:extLst>
          </p:cNvPr>
          <p:cNvSpPr>
            <a:spLocks noGrp="1"/>
          </p:cNvSpPr>
          <p:nvPr>
            <p:ph type="title"/>
          </p:nvPr>
        </p:nvSpPr>
        <p:spPr/>
        <p:txBody>
          <a:bodyPr/>
          <a:lstStyle/>
          <a:p>
            <a:r>
              <a:rPr lang="en-US" altLang="zh-CN" sz="1800" b="1" dirty="0">
                <a:effectLst/>
                <a:latin typeface="Times New Roman" panose="02020603050405020304" pitchFamily="18" charset="0"/>
                <a:ea typeface="Times New Roman" panose="02020603050405020304" pitchFamily="18" charset="0"/>
                <a:cs typeface="Arial" panose="020B0604020202020204" pitchFamily="34" charset="0"/>
              </a:rPr>
              <a:t>Managing Resistance</a:t>
            </a:r>
            <a:br>
              <a:rPr lang="zh-CN" altLang="zh-CN" sz="1800" dirty="0">
                <a:effectLst/>
                <a:latin typeface="Calibri" panose="020F0502020204030204" pitchFamily="34" charset="0"/>
                <a:ea typeface="等线" panose="02010600030101010101" pitchFamily="2" charset="-122"/>
                <a:cs typeface="Arial" panose="020B0604020202020204" pitchFamily="34" charset="0"/>
              </a:rPr>
            </a:br>
            <a:endParaRPr lang="zh-CN" altLang="en-US" dirty="0"/>
          </a:p>
        </p:txBody>
      </p:sp>
      <p:sp>
        <p:nvSpPr>
          <p:cNvPr id="3" name="Content Placeholder 2">
            <a:extLst>
              <a:ext uri="{FF2B5EF4-FFF2-40B4-BE49-F238E27FC236}">
                <a16:creationId xmlns:a16="http://schemas.microsoft.com/office/drawing/2014/main" id="{2085D0D6-61C4-6F38-C24A-220B79BDBE4A}"/>
              </a:ext>
            </a:extLst>
          </p:cNvPr>
          <p:cNvSpPr>
            <a:spLocks noGrp="1"/>
          </p:cNvSpPr>
          <p:nvPr>
            <p:ph idx="1"/>
          </p:nvPr>
        </p:nvSpPr>
        <p:spPr/>
        <p:txBody>
          <a:bodyPr/>
          <a:lstStyle/>
          <a:p>
            <a:pPr marL="342900" lvl="0" indent="-342900">
              <a:lnSpc>
                <a:spcPct val="107000"/>
              </a:lnSpc>
              <a:spcAft>
                <a:spcPts val="800"/>
              </a:spcAft>
              <a:buSzPts val="1000"/>
              <a:buFont typeface="Symbol" panose="05050102010706020507" pitchFamily="18" charset="2"/>
              <a:buChar char=""/>
              <a:tabLst>
                <a:tab pos="457200" algn="l"/>
              </a:tabLst>
            </a:pPr>
            <a:r>
              <a:rPr lang="en-US" altLang="zh-CN" sz="1800" b="1" dirty="0">
                <a:effectLst/>
                <a:latin typeface="Times New Roman" panose="02020603050405020304" pitchFamily="18" charset="0"/>
                <a:ea typeface="Times New Roman" panose="02020603050405020304" pitchFamily="18" charset="0"/>
                <a:cs typeface="Times New Roman" panose="02020603050405020304" pitchFamily="18" charset="0"/>
              </a:rPr>
              <a:t>Rotational Use</a:t>
            </a:r>
            <a:r>
              <a:rPr lang="en-US" altLang="zh-CN" sz="1800" dirty="0">
                <a:effectLst/>
                <a:latin typeface="Times New Roman" panose="02020603050405020304" pitchFamily="18" charset="0"/>
                <a:ea typeface="Times New Roman" panose="02020603050405020304" pitchFamily="18" charset="0"/>
                <a:cs typeface="Times New Roman" panose="02020603050405020304" pitchFamily="18" charset="0"/>
              </a:rPr>
              <a:t>: Alternate fungicides to reduce selection pressure.</a:t>
            </a:r>
            <a:endParaRPr lang="zh-CN" altLang="zh-CN" sz="1800" dirty="0">
              <a:effectLst/>
              <a:latin typeface="Times New Roman" panose="02020603050405020304" pitchFamily="18" charset="0"/>
              <a:ea typeface="等线" panose="02010600030101010101" pitchFamily="2" charset="-122"/>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US" altLang="zh-CN" sz="1800" b="1" dirty="0">
                <a:effectLst/>
                <a:latin typeface="Times New Roman" panose="02020603050405020304" pitchFamily="18" charset="0"/>
                <a:ea typeface="Times New Roman" panose="02020603050405020304" pitchFamily="18" charset="0"/>
                <a:cs typeface="Times New Roman" panose="02020603050405020304" pitchFamily="18" charset="0"/>
              </a:rPr>
              <a:t>Integrated Practices</a:t>
            </a:r>
            <a:r>
              <a:rPr lang="en-US" altLang="zh-CN" sz="1800" dirty="0">
                <a:effectLst/>
                <a:latin typeface="Times New Roman" panose="02020603050405020304" pitchFamily="18" charset="0"/>
                <a:ea typeface="Times New Roman" panose="02020603050405020304" pitchFamily="18" charset="0"/>
                <a:cs typeface="Times New Roman" panose="02020603050405020304" pitchFamily="18" charset="0"/>
              </a:rPr>
              <a:t>: Employ crop rotation, resistant varieties, and optimized irrigation.</a:t>
            </a:r>
            <a:endParaRPr lang="zh-CN" altLang="zh-CN" sz="1800" dirty="0">
              <a:effectLst/>
              <a:latin typeface="Times New Roman" panose="02020603050405020304" pitchFamily="18" charset="0"/>
              <a:ea typeface="等线" panose="02010600030101010101" pitchFamily="2" charset="-122"/>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US" altLang="zh-CN" sz="1800" b="1" dirty="0">
                <a:effectLst/>
                <a:latin typeface="Times New Roman" panose="02020603050405020304" pitchFamily="18" charset="0"/>
                <a:ea typeface="Times New Roman" panose="02020603050405020304" pitchFamily="18" charset="0"/>
                <a:cs typeface="Times New Roman" panose="02020603050405020304" pitchFamily="18" charset="0"/>
              </a:rPr>
              <a:t>Monitoring</a:t>
            </a:r>
            <a:r>
              <a:rPr lang="en-US" altLang="zh-CN" sz="1800" dirty="0">
                <a:effectLst/>
                <a:latin typeface="Times New Roman" panose="02020603050405020304" pitchFamily="18" charset="0"/>
                <a:ea typeface="Times New Roman" panose="02020603050405020304" pitchFamily="18" charset="0"/>
                <a:cs typeface="Times New Roman" panose="02020603050405020304" pitchFamily="18" charset="0"/>
              </a:rPr>
              <a:t>: Regularly assess pathogen sensitivity to adjust fungicide application.</a:t>
            </a:r>
            <a:endParaRPr lang="zh-CN" altLang="zh-CN" sz="1800" dirty="0">
              <a:effectLst/>
              <a:latin typeface="Times New Roman" panose="02020603050405020304" pitchFamily="18" charset="0"/>
              <a:ea typeface="等线" panose="02010600030101010101" pitchFamily="2" charset="-122"/>
              <a:cs typeface="Times New Roman" panose="02020603050405020304" pitchFamily="18" charset="0"/>
            </a:endParaRPr>
          </a:p>
          <a:p>
            <a:endParaRPr lang="zh-CN" altLang="en-US" dirty="0"/>
          </a:p>
        </p:txBody>
      </p:sp>
    </p:spTree>
    <p:extLst>
      <p:ext uri="{BB962C8B-B14F-4D97-AF65-F5344CB8AC3E}">
        <p14:creationId xmlns:p14="http://schemas.microsoft.com/office/powerpoint/2010/main" val="9676196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3728FF-AE1A-9ECE-BDB6-32FBDB82618B}"/>
              </a:ext>
            </a:extLst>
          </p:cNvPr>
          <p:cNvSpPr>
            <a:spLocks noGrp="1"/>
          </p:cNvSpPr>
          <p:nvPr>
            <p:ph type="title"/>
          </p:nvPr>
        </p:nvSpPr>
        <p:spPr/>
        <p:txBody>
          <a:bodyPr/>
          <a:lstStyle/>
          <a:p>
            <a:r>
              <a:rPr lang="en-US" altLang="zh-CN" sz="1800" b="1" dirty="0">
                <a:effectLst/>
                <a:latin typeface="Times New Roman" panose="02020603050405020304" pitchFamily="18" charset="0"/>
                <a:ea typeface="Times New Roman" panose="02020603050405020304" pitchFamily="18" charset="0"/>
              </a:rPr>
              <a:t>Examples of Crop Applications in Lebanon</a:t>
            </a:r>
            <a:endParaRPr lang="zh-CN" altLang="en-US" dirty="0"/>
          </a:p>
        </p:txBody>
      </p:sp>
      <p:sp>
        <p:nvSpPr>
          <p:cNvPr id="3" name="Content Placeholder 2">
            <a:extLst>
              <a:ext uri="{FF2B5EF4-FFF2-40B4-BE49-F238E27FC236}">
                <a16:creationId xmlns:a16="http://schemas.microsoft.com/office/drawing/2014/main" id="{D0132941-1373-D3D1-CFE6-D68851C1B372}"/>
              </a:ext>
            </a:extLst>
          </p:cNvPr>
          <p:cNvSpPr>
            <a:spLocks noGrp="1"/>
          </p:cNvSpPr>
          <p:nvPr>
            <p:ph idx="1"/>
          </p:nvPr>
        </p:nvSpPr>
        <p:spPr/>
        <p:txBody>
          <a:bodyPr/>
          <a:lstStyle/>
          <a:p>
            <a:pPr>
              <a:lnSpc>
                <a:spcPct val="107000"/>
              </a:lnSpc>
              <a:spcAft>
                <a:spcPts val="800"/>
              </a:spcAft>
            </a:pPr>
            <a:r>
              <a:rPr lang="en-US" altLang="zh-CN" sz="1200" b="1" dirty="0">
                <a:effectLst/>
                <a:latin typeface="Times New Roman" panose="02020603050405020304" pitchFamily="18" charset="0"/>
                <a:ea typeface="Times New Roman" panose="02020603050405020304" pitchFamily="18" charset="0"/>
                <a:cs typeface="Times New Roman" panose="02020603050405020304" pitchFamily="18" charset="0"/>
              </a:rPr>
              <a:t>Strawberries</a:t>
            </a:r>
            <a:endParaRPr lang="zh-CN" altLang="zh-CN" sz="1100" dirty="0">
              <a:effectLst/>
              <a:latin typeface="Times New Roman" panose="02020603050405020304" pitchFamily="18" charset="0"/>
              <a:ea typeface="等线" panose="02010600030101010101" pitchFamily="2" charset="-122"/>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US" altLang="zh-CN" sz="1200" b="1" dirty="0">
                <a:effectLst/>
                <a:latin typeface="Times New Roman" panose="02020603050405020304" pitchFamily="18" charset="0"/>
                <a:ea typeface="Times New Roman" panose="02020603050405020304" pitchFamily="18" charset="0"/>
                <a:cs typeface="Times New Roman" panose="02020603050405020304" pitchFamily="18" charset="0"/>
              </a:rPr>
              <a:t>Problem</a:t>
            </a:r>
            <a:r>
              <a:rPr lang="en-US" altLang="zh-CN" sz="1200" dirty="0">
                <a:effectLst/>
                <a:latin typeface="Times New Roman" panose="02020603050405020304" pitchFamily="18" charset="0"/>
                <a:ea typeface="Times New Roman" panose="02020603050405020304" pitchFamily="18" charset="0"/>
                <a:cs typeface="Times New Roman" panose="02020603050405020304" pitchFamily="18" charset="0"/>
              </a:rPr>
              <a:t>: Root rots caused by Pythium and Phytophthora.</a:t>
            </a:r>
            <a:endParaRPr lang="zh-CN" altLang="zh-CN" sz="1100" dirty="0">
              <a:effectLst/>
              <a:latin typeface="Times New Roman" panose="02020603050405020304" pitchFamily="18" charset="0"/>
              <a:ea typeface="等线" panose="02010600030101010101" pitchFamily="2" charset="-122"/>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US" altLang="zh-CN" sz="1200" b="1" dirty="0">
                <a:effectLst/>
                <a:latin typeface="Times New Roman" panose="02020603050405020304" pitchFamily="18" charset="0"/>
                <a:ea typeface="Times New Roman" panose="02020603050405020304" pitchFamily="18" charset="0"/>
                <a:cs typeface="Times New Roman" panose="02020603050405020304" pitchFamily="18" charset="0"/>
              </a:rPr>
              <a:t>Solution</a:t>
            </a:r>
            <a:r>
              <a:rPr lang="en-US" altLang="zh-CN" sz="12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zh-CN" altLang="zh-CN" sz="1100" dirty="0">
              <a:effectLst/>
              <a:latin typeface="Times New Roman" panose="02020603050405020304" pitchFamily="18" charset="0"/>
              <a:ea typeface="等线" panose="02010600030101010101" pitchFamily="2" charset="-122"/>
              <a:cs typeface="Times New Roman" panose="02020603050405020304" pitchFamily="18" charset="0"/>
            </a:endParaRPr>
          </a:p>
          <a:p>
            <a:pPr marL="742950" lvl="1" indent="-285750">
              <a:lnSpc>
                <a:spcPct val="107000"/>
              </a:lnSpc>
              <a:spcAft>
                <a:spcPts val="800"/>
              </a:spcAft>
              <a:buSzPts val="1000"/>
              <a:buFont typeface="Courier New" panose="02070309020205020404" pitchFamily="49" charset="0"/>
              <a:buChar char="o"/>
              <a:tabLst>
                <a:tab pos="914400" algn="l"/>
              </a:tabLst>
            </a:pPr>
            <a:r>
              <a:rPr lang="en-US" altLang="zh-CN" sz="1200" dirty="0">
                <a:effectLst/>
                <a:latin typeface="Times New Roman" panose="02020603050405020304" pitchFamily="18" charset="0"/>
                <a:ea typeface="Times New Roman" panose="02020603050405020304" pitchFamily="18" charset="0"/>
                <a:cs typeface="Times New Roman" panose="02020603050405020304" pitchFamily="18" charset="0"/>
              </a:rPr>
              <a:t>Propamocarb as a soil drench before planting or during early growth stages.</a:t>
            </a:r>
            <a:endParaRPr lang="zh-CN" altLang="zh-CN" sz="1100" dirty="0">
              <a:effectLst/>
              <a:latin typeface="Times New Roman" panose="02020603050405020304" pitchFamily="18" charset="0"/>
              <a:ea typeface="等线" panose="02010600030101010101" pitchFamily="2" charset="-122"/>
              <a:cs typeface="Times New Roman" panose="02020603050405020304" pitchFamily="18" charset="0"/>
            </a:endParaRPr>
          </a:p>
          <a:p>
            <a:pPr marL="742950" lvl="1" indent="-285750">
              <a:lnSpc>
                <a:spcPct val="107000"/>
              </a:lnSpc>
              <a:spcAft>
                <a:spcPts val="800"/>
              </a:spcAft>
              <a:buSzPts val="1000"/>
              <a:buFont typeface="Courier New" panose="02070309020205020404" pitchFamily="49" charset="0"/>
              <a:buChar char="o"/>
              <a:tabLst>
                <a:tab pos="914400" algn="l"/>
              </a:tabLst>
            </a:pPr>
            <a:r>
              <a:rPr lang="en-US" altLang="zh-CN" sz="1200" dirty="0">
                <a:effectLst/>
                <a:latin typeface="Times New Roman" panose="02020603050405020304" pitchFamily="18" charset="0"/>
                <a:ea typeface="Times New Roman" panose="02020603050405020304" pitchFamily="18" charset="0"/>
                <a:cs typeface="Times New Roman" panose="02020603050405020304" pitchFamily="18" charset="0"/>
              </a:rPr>
              <a:t>Combine with azoxystrobin for foliar protection.</a:t>
            </a:r>
            <a:endParaRPr lang="zh-CN" altLang="zh-CN" sz="1100" dirty="0">
              <a:effectLst/>
              <a:latin typeface="Times New Roman" panose="02020603050405020304" pitchFamily="18" charset="0"/>
              <a:ea typeface="等线" panose="02010600030101010101" pitchFamily="2" charset="-122"/>
              <a:cs typeface="Times New Roman" panose="02020603050405020304" pitchFamily="18" charset="0"/>
            </a:endParaRPr>
          </a:p>
          <a:p>
            <a:pPr>
              <a:lnSpc>
                <a:spcPct val="107000"/>
              </a:lnSpc>
              <a:spcAft>
                <a:spcPts val="800"/>
              </a:spcAft>
            </a:pPr>
            <a:r>
              <a:rPr lang="en-US" altLang="zh-CN" sz="1200" b="1" dirty="0">
                <a:effectLst/>
                <a:latin typeface="Times New Roman" panose="02020603050405020304" pitchFamily="18" charset="0"/>
                <a:ea typeface="Times New Roman" panose="02020603050405020304" pitchFamily="18" charset="0"/>
                <a:cs typeface="Times New Roman" panose="02020603050405020304" pitchFamily="18" charset="0"/>
              </a:rPr>
              <a:t>Potatoes</a:t>
            </a:r>
            <a:endParaRPr lang="zh-CN" altLang="zh-CN" sz="1100" dirty="0">
              <a:effectLst/>
              <a:latin typeface="Times New Roman" panose="02020603050405020304" pitchFamily="18" charset="0"/>
              <a:ea typeface="等线" panose="02010600030101010101" pitchFamily="2" charset="-122"/>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US" altLang="zh-CN" sz="1200" b="1" dirty="0">
                <a:effectLst/>
                <a:latin typeface="Times New Roman" panose="02020603050405020304" pitchFamily="18" charset="0"/>
                <a:ea typeface="Times New Roman" panose="02020603050405020304" pitchFamily="18" charset="0"/>
                <a:cs typeface="Times New Roman" panose="02020603050405020304" pitchFamily="18" charset="0"/>
              </a:rPr>
              <a:t>Problem</a:t>
            </a:r>
            <a:r>
              <a:rPr lang="en-US" altLang="zh-CN" sz="1200" dirty="0">
                <a:effectLst/>
                <a:latin typeface="Times New Roman" panose="02020603050405020304" pitchFamily="18" charset="0"/>
                <a:ea typeface="Times New Roman" panose="02020603050405020304" pitchFamily="18" charset="0"/>
                <a:cs typeface="Times New Roman" panose="02020603050405020304" pitchFamily="18" charset="0"/>
              </a:rPr>
              <a:t>: Late blight caused by Phytophthora</a:t>
            </a:r>
            <a:r>
              <a:rPr lang="en-US" altLang="zh-CN" sz="1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sz="1200" dirty="0" err="1">
                <a:effectLst/>
                <a:latin typeface="Times New Roman" panose="02020603050405020304" pitchFamily="18" charset="0"/>
                <a:ea typeface="Times New Roman" panose="02020603050405020304" pitchFamily="18" charset="0"/>
                <a:cs typeface="Times New Roman" panose="02020603050405020304" pitchFamily="18" charset="0"/>
              </a:rPr>
              <a:t>infestans</a:t>
            </a:r>
            <a:r>
              <a:rPr lang="en-US" altLang="zh-CN" sz="12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zh-CN" altLang="zh-CN" sz="1100" dirty="0">
              <a:effectLst/>
              <a:latin typeface="Times New Roman" panose="02020603050405020304" pitchFamily="18" charset="0"/>
              <a:ea typeface="等线" panose="02010600030101010101" pitchFamily="2" charset="-122"/>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US" altLang="zh-CN" sz="1200" b="1" dirty="0">
                <a:effectLst/>
                <a:latin typeface="Times New Roman" panose="02020603050405020304" pitchFamily="18" charset="0"/>
                <a:ea typeface="Times New Roman" panose="02020603050405020304" pitchFamily="18" charset="0"/>
                <a:cs typeface="Times New Roman" panose="02020603050405020304" pitchFamily="18" charset="0"/>
              </a:rPr>
              <a:t>Solution</a:t>
            </a:r>
            <a:r>
              <a:rPr lang="en-US" altLang="zh-CN" sz="12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zh-CN" altLang="zh-CN" sz="1100" dirty="0">
              <a:effectLst/>
              <a:latin typeface="Times New Roman" panose="02020603050405020304" pitchFamily="18" charset="0"/>
              <a:ea typeface="等线" panose="02010600030101010101" pitchFamily="2" charset="-122"/>
              <a:cs typeface="Times New Roman" panose="02020603050405020304" pitchFamily="18" charset="0"/>
            </a:endParaRPr>
          </a:p>
          <a:p>
            <a:pPr marL="742950" lvl="1" indent="-285750">
              <a:lnSpc>
                <a:spcPct val="107000"/>
              </a:lnSpc>
              <a:spcAft>
                <a:spcPts val="800"/>
              </a:spcAft>
              <a:buSzPts val="1000"/>
              <a:buFont typeface="Courier New" panose="02070309020205020404" pitchFamily="49" charset="0"/>
              <a:buChar char="o"/>
              <a:tabLst>
                <a:tab pos="914400" algn="l"/>
              </a:tabLst>
            </a:pPr>
            <a:r>
              <a:rPr lang="en-US" altLang="zh-CN" sz="1200" dirty="0">
                <a:effectLst/>
                <a:latin typeface="Times New Roman" panose="02020603050405020304" pitchFamily="18" charset="0"/>
                <a:ea typeface="Times New Roman" panose="02020603050405020304" pitchFamily="18" charset="0"/>
                <a:cs typeface="Times New Roman" panose="02020603050405020304" pitchFamily="18" charset="0"/>
              </a:rPr>
              <a:t>Rotate azoxystrobin and propamocarb. </a:t>
            </a:r>
          </a:p>
          <a:p>
            <a:pPr marL="742950" lvl="1" indent="-285750">
              <a:lnSpc>
                <a:spcPct val="107000"/>
              </a:lnSpc>
              <a:spcAft>
                <a:spcPts val="800"/>
              </a:spcAft>
              <a:buSzPts val="1000"/>
              <a:buFont typeface="Courier New" panose="02070309020205020404" pitchFamily="49" charset="0"/>
              <a:buChar char="o"/>
              <a:tabLst>
                <a:tab pos="914400" algn="l"/>
              </a:tabLst>
            </a:pPr>
            <a:r>
              <a:rPr lang="en-US" altLang="zh-CN" sz="1200" dirty="0">
                <a:effectLst/>
                <a:latin typeface="Times New Roman" panose="02020603050405020304" pitchFamily="18" charset="0"/>
                <a:ea typeface="Times New Roman" panose="02020603050405020304" pitchFamily="18" charset="0"/>
                <a:cs typeface="Times New Roman" panose="02020603050405020304" pitchFamily="18" charset="0"/>
              </a:rPr>
              <a:t>Apply azoxystrobin preventively and propamocarb during high soil moisture.</a:t>
            </a:r>
            <a:endParaRPr lang="zh-CN" altLang="zh-CN" sz="1100" dirty="0">
              <a:effectLst/>
              <a:latin typeface="Times New Roman" panose="02020603050405020304" pitchFamily="18" charset="0"/>
              <a:ea typeface="等线" panose="02010600030101010101" pitchFamily="2" charset="-122"/>
              <a:cs typeface="Times New Roman" panose="02020603050405020304" pitchFamily="18" charset="0"/>
            </a:endParaRPr>
          </a:p>
          <a:p>
            <a:endParaRPr lang="zh-CN" altLang="en-US" dirty="0"/>
          </a:p>
        </p:txBody>
      </p:sp>
      <p:pic>
        <p:nvPicPr>
          <p:cNvPr id="5" name="Picture 4">
            <a:extLst>
              <a:ext uri="{FF2B5EF4-FFF2-40B4-BE49-F238E27FC236}">
                <a16:creationId xmlns:a16="http://schemas.microsoft.com/office/drawing/2014/main" id="{37F49503-C352-3DEE-9D09-219C3934C0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95668" y="1027906"/>
            <a:ext cx="4158132" cy="2306320"/>
          </a:xfrm>
          <a:prstGeom prst="rect">
            <a:avLst/>
          </a:prstGeom>
        </p:spPr>
      </p:pic>
      <p:pic>
        <p:nvPicPr>
          <p:cNvPr id="6" name="Picture 5">
            <a:extLst>
              <a:ext uri="{FF2B5EF4-FFF2-40B4-BE49-F238E27FC236}">
                <a16:creationId xmlns:a16="http://schemas.microsoft.com/office/drawing/2014/main" id="{FE2280E2-E556-5BD0-D27F-E4DAD019EE0E}"/>
              </a:ext>
            </a:extLst>
          </p:cNvPr>
          <p:cNvPicPr>
            <a:picLocks noChangeAspect="1"/>
          </p:cNvPicPr>
          <p:nvPr/>
        </p:nvPicPr>
        <p:blipFill>
          <a:blip r:embed="rId3"/>
          <a:stretch>
            <a:fillRect/>
          </a:stretch>
        </p:blipFill>
        <p:spPr>
          <a:xfrm>
            <a:off x="6749542" y="4168775"/>
            <a:ext cx="2821178" cy="2143125"/>
          </a:xfrm>
          <a:prstGeom prst="rect">
            <a:avLst/>
          </a:prstGeom>
        </p:spPr>
      </p:pic>
      <p:sp>
        <p:nvSpPr>
          <p:cNvPr id="7" name="TextBox 6">
            <a:extLst>
              <a:ext uri="{FF2B5EF4-FFF2-40B4-BE49-F238E27FC236}">
                <a16:creationId xmlns:a16="http://schemas.microsoft.com/office/drawing/2014/main" id="{2C0B43F2-C0A0-C403-F72D-A86C1104D243}"/>
              </a:ext>
            </a:extLst>
          </p:cNvPr>
          <p:cNvSpPr txBox="1"/>
          <p:nvPr/>
        </p:nvSpPr>
        <p:spPr>
          <a:xfrm>
            <a:off x="8323428" y="3284497"/>
            <a:ext cx="3553612" cy="369332"/>
          </a:xfrm>
          <a:prstGeom prst="rect">
            <a:avLst/>
          </a:prstGeom>
          <a:noFill/>
        </p:spPr>
        <p:txBody>
          <a:bodyPr wrap="square" rtlCol="0">
            <a:spAutoFit/>
          </a:bodyPr>
          <a:lstStyle/>
          <a:p>
            <a:r>
              <a:rPr lang="en-GB" altLang="zh-CN" dirty="0"/>
              <a:t> </a:t>
            </a:r>
            <a:r>
              <a:rPr lang="en-US" altLang="zh-CN" sz="1200" dirty="0">
                <a:effectLst/>
                <a:latin typeface="Times New Roman" panose="02020603050405020304" pitchFamily="18" charset="0"/>
                <a:ea typeface="Times New Roman" panose="02020603050405020304" pitchFamily="18" charset="0"/>
                <a:cs typeface="Times New Roman" panose="02020603050405020304" pitchFamily="18" charset="0"/>
              </a:rPr>
              <a:t>Phytophthora on strawberries</a:t>
            </a:r>
          </a:p>
        </p:txBody>
      </p:sp>
      <p:sp>
        <p:nvSpPr>
          <p:cNvPr id="8" name="TextBox 7">
            <a:extLst>
              <a:ext uri="{FF2B5EF4-FFF2-40B4-BE49-F238E27FC236}">
                <a16:creationId xmlns:a16="http://schemas.microsoft.com/office/drawing/2014/main" id="{F432D465-0B09-8967-C429-8CB100AEF55F}"/>
              </a:ext>
            </a:extLst>
          </p:cNvPr>
          <p:cNvSpPr txBox="1"/>
          <p:nvPr/>
        </p:nvSpPr>
        <p:spPr>
          <a:xfrm>
            <a:off x="9570720" y="4303712"/>
            <a:ext cx="3553612" cy="369332"/>
          </a:xfrm>
          <a:prstGeom prst="rect">
            <a:avLst/>
          </a:prstGeom>
          <a:noFill/>
        </p:spPr>
        <p:txBody>
          <a:bodyPr wrap="square" rtlCol="0">
            <a:spAutoFit/>
          </a:bodyPr>
          <a:lstStyle/>
          <a:p>
            <a:r>
              <a:rPr lang="en-GB" altLang="zh-CN" dirty="0"/>
              <a:t> </a:t>
            </a:r>
            <a:r>
              <a:rPr lang="en-US" altLang="zh-CN" sz="1200" dirty="0">
                <a:effectLst/>
                <a:latin typeface="Times New Roman" panose="02020603050405020304" pitchFamily="18" charset="0"/>
                <a:ea typeface="Times New Roman" panose="02020603050405020304" pitchFamily="18" charset="0"/>
                <a:cs typeface="Times New Roman" panose="02020603050405020304" pitchFamily="18" charset="0"/>
              </a:rPr>
              <a:t>Phytophthora on Potato </a:t>
            </a:r>
          </a:p>
        </p:txBody>
      </p:sp>
    </p:spTree>
    <p:extLst>
      <p:ext uri="{BB962C8B-B14F-4D97-AF65-F5344CB8AC3E}">
        <p14:creationId xmlns:p14="http://schemas.microsoft.com/office/powerpoint/2010/main" val="15028355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C24AC1E-E2D7-FA02-EEB7-C321EEB4C26B}"/>
              </a:ext>
            </a:extLst>
          </p:cNvPr>
          <p:cNvSpPr>
            <a:spLocks noGrp="1"/>
          </p:cNvSpPr>
          <p:nvPr>
            <p:ph idx="1"/>
          </p:nvPr>
        </p:nvSpPr>
        <p:spPr>
          <a:xfrm>
            <a:off x="838200" y="729205"/>
            <a:ext cx="10515600" cy="5447758"/>
          </a:xfrm>
        </p:spPr>
        <p:txBody>
          <a:bodyPr/>
          <a:lstStyle/>
          <a:p>
            <a:pPr>
              <a:lnSpc>
                <a:spcPct val="107000"/>
              </a:lnSpc>
              <a:spcAft>
                <a:spcPts val="800"/>
              </a:spcAft>
            </a:pPr>
            <a:r>
              <a:rPr lang="en-US" altLang="zh-CN" sz="1200" b="1" dirty="0">
                <a:effectLst/>
                <a:latin typeface="Times New Roman" panose="02020603050405020304" pitchFamily="18" charset="0"/>
                <a:ea typeface="Times New Roman" panose="02020603050405020304" pitchFamily="18" charset="0"/>
                <a:cs typeface="Times New Roman" panose="02020603050405020304" pitchFamily="18" charset="0"/>
              </a:rPr>
              <a:t>Melons</a:t>
            </a:r>
            <a:endParaRPr lang="zh-CN" altLang="zh-CN" sz="1200" dirty="0">
              <a:effectLst/>
              <a:latin typeface="Times New Roman" panose="02020603050405020304" pitchFamily="18" charset="0"/>
              <a:ea typeface="等线" panose="02010600030101010101" pitchFamily="2" charset="-122"/>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US" altLang="zh-CN" sz="1200" b="1" dirty="0">
                <a:effectLst/>
                <a:latin typeface="Times New Roman" panose="02020603050405020304" pitchFamily="18" charset="0"/>
                <a:ea typeface="Times New Roman" panose="02020603050405020304" pitchFamily="18" charset="0"/>
                <a:cs typeface="Times New Roman" panose="02020603050405020304" pitchFamily="18" charset="0"/>
              </a:rPr>
              <a:t>Problem</a:t>
            </a:r>
            <a:r>
              <a:rPr lang="en-US" altLang="zh-CN" sz="1200" dirty="0">
                <a:effectLst/>
                <a:latin typeface="Times New Roman" panose="02020603050405020304" pitchFamily="18" charset="0"/>
                <a:ea typeface="Times New Roman" panose="02020603050405020304" pitchFamily="18" charset="0"/>
                <a:cs typeface="Times New Roman" panose="02020603050405020304" pitchFamily="18" charset="0"/>
              </a:rPr>
              <a:t>: Powdery mildew.</a:t>
            </a:r>
            <a:endParaRPr lang="zh-CN" altLang="zh-CN" sz="1200" dirty="0">
              <a:effectLst/>
              <a:latin typeface="Times New Roman" panose="02020603050405020304" pitchFamily="18" charset="0"/>
              <a:ea typeface="等线" panose="02010600030101010101" pitchFamily="2" charset="-122"/>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US" altLang="zh-CN" sz="1200" b="1" dirty="0">
                <a:effectLst/>
                <a:latin typeface="Times New Roman" panose="02020603050405020304" pitchFamily="18" charset="0"/>
                <a:ea typeface="Times New Roman" panose="02020603050405020304" pitchFamily="18" charset="0"/>
                <a:cs typeface="Times New Roman" panose="02020603050405020304" pitchFamily="18" charset="0"/>
              </a:rPr>
              <a:t>Solution</a:t>
            </a:r>
            <a:r>
              <a:rPr lang="en-US" altLang="zh-CN" sz="12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zh-CN" altLang="zh-CN" sz="1200" dirty="0">
              <a:effectLst/>
              <a:latin typeface="Times New Roman" panose="02020603050405020304" pitchFamily="18" charset="0"/>
              <a:ea typeface="等线" panose="02010600030101010101" pitchFamily="2" charset="-122"/>
              <a:cs typeface="Times New Roman" panose="02020603050405020304" pitchFamily="18" charset="0"/>
            </a:endParaRPr>
          </a:p>
          <a:p>
            <a:pPr marL="742950" lvl="1" indent="-285750">
              <a:lnSpc>
                <a:spcPct val="107000"/>
              </a:lnSpc>
              <a:spcAft>
                <a:spcPts val="800"/>
              </a:spcAft>
              <a:buSzPts val="1000"/>
              <a:buFont typeface="Courier New" panose="02070309020205020404" pitchFamily="49" charset="0"/>
              <a:buChar char="o"/>
              <a:tabLst>
                <a:tab pos="914400" algn="l"/>
              </a:tabLst>
            </a:pPr>
            <a:r>
              <a:rPr lang="en-US" altLang="zh-CN" sz="1200" dirty="0">
                <a:effectLst/>
                <a:latin typeface="Times New Roman" panose="02020603050405020304" pitchFamily="18" charset="0"/>
                <a:ea typeface="Times New Roman" panose="02020603050405020304" pitchFamily="18" charset="0"/>
                <a:cs typeface="Times New Roman" panose="02020603050405020304" pitchFamily="18" charset="0"/>
              </a:rPr>
              <a:t>Use azoxystrobin and thiophanate-methyl together. </a:t>
            </a:r>
          </a:p>
          <a:p>
            <a:pPr marL="742950" lvl="1" indent="-285750">
              <a:lnSpc>
                <a:spcPct val="107000"/>
              </a:lnSpc>
              <a:spcAft>
                <a:spcPts val="800"/>
              </a:spcAft>
              <a:buSzPts val="1000"/>
              <a:buFont typeface="Courier New" panose="02070309020205020404" pitchFamily="49" charset="0"/>
              <a:buChar char="o"/>
              <a:tabLst>
                <a:tab pos="914400" algn="l"/>
              </a:tabLst>
            </a:pPr>
            <a:r>
              <a:rPr lang="en-US" altLang="zh-CN" sz="1200" dirty="0">
                <a:effectLst/>
                <a:latin typeface="Times New Roman" panose="02020603050405020304" pitchFamily="18" charset="0"/>
                <a:ea typeface="Times New Roman" panose="02020603050405020304" pitchFamily="18" charset="0"/>
                <a:cs typeface="Times New Roman" panose="02020603050405020304" pitchFamily="18" charset="0"/>
              </a:rPr>
              <a:t>Apply azoxystrobin preventively and thiophanate-methyl curatively.</a:t>
            </a:r>
            <a:endParaRPr lang="zh-CN" altLang="zh-CN" sz="1200" dirty="0">
              <a:effectLst/>
              <a:latin typeface="Times New Roman" panose="02020603050405020304" pitchFamily="18" charset="0"/>
              <a:ea typeface="等线" panose="02010600030101010101" pitchFamily="2" charset="-122"/>
              <a:cs typeface="Times New Roman" panose="02020603050405020304" pitchFamily="18" charset="0"/>
            </a:endParaRPr>
          </a:p>
          <a:p>
            <a:pPr>
              <a:lnSpc>
                <a:spcPct val="107000"/>
              </a:lnSpc>
              <a:spcAft>
                <a:spcPts val="800"/>
              </a:spcAft>
            </a:pPr>
            <a:r>
              <a:rPr lang="en-US" altLang="zh-CN" sz="1200" b="1" dirty="0">
                <a:effectLst/>
                <a:latin typeface="Times New Roman" panose="02020603050405020304" pitchFamily="18" charset="0"/>
                <a:ea typeface="Times New Roman" panose="02020603050405020304" pitchFamily="18" charset="0"/>
                <a:cs typeface="Times New Roman" panose="02020603050405020304" pitchFamily="18" charset="0"/>
              </a:rPr>
              <a:t>Tobacco</a:t>
            </a:r>
            <a:endParaRPr lang="zh-CN" altLang="zh-CN" sz="1200" dirty="0">
              <a:effectLst/>
              <a:latin typeface="Times New Roman" panose="02020603050405020304" pitchFamily="18" charset="0"/>
              <a:ea typeface="等线" panose="02010600030101010101" pitchFamily="2" charset="-122"/>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US" altLang="zh-CN" sz="1200" b="1" dirty="0">
                <a:effectLst/>
                <a:latin typeface="Times New Roman" panose="02020603050405020304" pitchFamily="18" charset="0"/>
                <a:ea typeface="Times New Roman" panose="02020603050405020304" pitchFamily="18" charset="0"/>
                <a:cs typeface="Times New Roman" panose="02020603050405020304" pitchFamily="18" charset="0"/>
              </a:rPr>
              <a:t>Problem</a:t>
            </a:r>
            <a:r>
              <a:rPr lang="en-US" altLang="zh-CN" sz="1200" dirty="0">
                <a:effectLst/>
                <a:latin typeface="Times New Roman" panose="02020603050405020304" pitchFamily="18" charset="0"/>
                <a:ea typeface="Times New Roman" panose="02020603050405020304" pitchFamily="18" charset="0"/>
                <a:cs typeface="Times New Roman" panose="02020603050405020304" pitchFamily="18" charset="0"/>
              </a:rPr>
              <a:t>: Brown spot caused by </a:t>
            </a:r>
            <a:r>
              <a:rPr lang="en-US" altLang="zh-CN" sz="1200" i="1" dirty="0">
                <a:effectLst/>
                <a:latin typeface="Times New Roman" panose="02020603050405020304" pitchFamily="18" charset="0"/>
                <a:ea typeface="Times New Roman" panose="02020603050405020304" pitchFamily="18" charset="0"/>
                <a:cs typeface="Times New Roman" panose="02020603050405020304" pitchFamily="18" charset="0"/>
              </a:rPr>
              <a:t>Alternaria </a:t>
            </a:r>
            <a:r>
              <a:rPr lang="en-US" altLang="zh-CN" sz="1200" i="1" dirty="0" err="1">
                <a:effectLst/>
                <a:latin typeface="Times New Roman" panose="02020603050405020304" pitchFamily="18" charset="0"/>
                <a:ea typeface="Times New Roman" panose="02020603050405020304" pitchFamily="18" charset="0"/>
                <a:cs typeface="Times New Roman" panose="02020603050405020304" pitchFamily="18" charset="0"/>
              </a:rPr>
              <a:t>alternata</a:t>
            </a:r>
            <a:r>
              <a:rPr lang="en-US" altLang="zh-CN" sz="12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zh-CN" altLang="zh-CN" sz="1200" dirty="0">
              <a:effectLst/>
              <a:latin typeface="Times New Roman" panose="02020603050405020304" pitchFamily="18" charset="0"/>
              <a:ea typeface="等线" panose="02010600030101010101" pitchFamily="2" charset="-122"/>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US" altLang="zh-CN" sz="1200" b="1" dirty="0">
                <a:effectLst/>
                <a:latin typeface="Times New Roman" panose="02020603050405020304" pitchFamily="18" charset="0"/>
                <a:ea typeface="Times New Roman" panose="02020603050405020304" pitchFamily="18" charset="0"/>
                <a:cs typeface="Times New Roman" panose="02020603050405020304" pitchFamily="18" charset="0"/>
              </a:rPr>
              <a:t>Solution</a:t>
            </a:r>
            <a:r>
              <a:rPr lang="en-US" altLang="zh-CN" sz="12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zh-CN" altLang="zh-CN" sz="1200" dirty="0">
              <a:effectLst/>
              <a:latin typeface="Times New Roman" panose="02020603050405020304" pitchFamily="18" charset="0"/>
              <a:ea typeface="等线" panose="02010600030101010101" pitchFamily="2" charset="-122"/>
              <a:cs typeface="Times New Roman" panose="02020603050405020304" pitchFamily="18" charset="0"/>
            </a:endParaRPr>
          </a:p>
          <a:p>
            <a:pPr marL="742950" lvl="1" indent="-285750">
              <a:lnSpc>
                <a:spcPct val="107000"/>
              </a:lnSpc>
              <a:spcAft>
                <a:spcPts val="800"/>
              </a:spcAft>
              <a:buSzPts val="1000"/>
              <a:buFont typeface="Courier New" panose="02070309020205020404" pitchFamily="49" charset="0"/>
              <a:buChar char="o"/>
              <a:tabLst>
                <a:tab pos="914400" algn="l"/>
              </a:tabLst>
            </a:pPr>
            <a:r>
              <a:rPr lang="en-US" altLang="zh-CN" sz="1200" dirty="0">
                <a:effectLst/>
                <a:latin typeface="Times New Roman" panose="02020603050405020304" pitchFamily="18" charset="0"/>
                <a:ea typeface="Times New Roman" panose="02020603050405020304" pitchFamily="18" charset="0"/>
                <a:cs typeface="Times New Roman" panose="02020603050405020304" pitchFamily="18" charset="0"/>
              </a:rPr>
              <a:t>Azoxystrobin as a preventive and curative measure, especially during humid conditions.</a:t>
            </a:r>
            <a:endParaRPr lang="zh-CN" altLang="zh-CN" sz="1200" dirty="0">
              <a:effectLst/>
              <a:latin typeface="Times New Roman" panose="02020603050405020304" pitchFamily="18" charset="0"/>
              <a:ea typeface="等线" panose="02010600030101010101" pitchFamily="2" charset="-122"/>
              <a:cs typeface="Times New Roman" panose="02020603050405020304" pitchFamily="18" charset="0"/>
            </a:endParaRPr>
          </a:p>
          <a:p>
            <a:endParaRPr lang="zh-CN" altLang="en-US" dirty="0"/>
          </a:p>
        </p:txBody>
      </p:sp>
      <p:pic>
        <p:nvPicPr>
          <p:cNvPr id="5" name="Picture 4">
            <a:extLst>
              <a:ext uri="{FF2B5EF4-FFF2-40B4-BE49-F238E27FC236}">
                <a16:creationId xmlns:a16="http://schemas.microsoft.com/office/drawing/2014/main" id="{501E7A67-3DB4-EE6B-72E6-926B69253F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76670" y="729205"/>
            <a:ext cx="2655570" cy="2590800"/>
          </a:xfrm>
          <a:prstGeom prst="rect">
            <a:avLst/>
          </a:prstGeom>
        </p:spPr>
      </p:pic>
      <p:sp>
        <p:nvSpPr>
          <p:cNvPr id="6" name="TextBox 5">
            <a:extLst>
              <a:ext uri="{FF2B5EF4-FFF2-40B4-BE49-F238E27FC236}">
                <a16:creationId xmlns:a16="http://schemas.microsoft.com/office/drawing/2014/main" id="{A0F9F2FD-9B62-572B-8171-668BC3B7C74A}"/>
              </a:ext>
            </a:extLst>
          </p:cNvPr>
          <p:cNvSpPr txBox="1"/>
          <p:nvPr/>
        </p:nvSpPr>
        <p:spPr>
          <a:xfrm>
            <a:off x="9235440" y="1509712"/>
            <a:ext cx="3553612" cy="553998"/>
          </a:xfrm>
          <a:prstGeom prst="rect">
            <a:avLst/>
          </a:prstGeom>
          <a:noFill/>
        </p:spPr>
        <p:txBody>
          <a:bodyPr wrap="square" rtlCol="0">
            <a:spAutoFit/>
          </a:bodyPr>
          <a:lstStyle/>
          <a:p>
            <a:r>
              <a:rPr lang="en-GB" altLang="zh-CN" dirty="0"/>
              <a:t> </a:t>
            </a:r>
            <a:r>
              <a:rPr lang="en-US" altLang="zh-CN" sz="1200" dirty="0">
                <a:effectLst/>
                <a:latin typeface="Times New Roman" panose="02020603050405020304" pitchFamily="18" charset="0"/>
                <a:ea typeface="Times New Roman" panose="02020603050405020304" pitchFamily="18" charset="0"/>
                <a:cs typeface="Times New Roman" panose="02020603050405020304" pitchFamily="18" charset="0"/>
              </a:rPr>
              <a:t>Powdery mildew on melons </a:t>
            </a:r>
          </a:p>
          <a:p>
            <a:r>
              <a:rPr lang="en-US" altLang="zh-CN" sz="1200" dirty="0">
                <a:effectLst/>
                <a:latin typeface="Times New Roman" panose="02020603050405020304" pitchFamily="18" charset="0"/>
                <a:ea typeface="Times New Roman" panose="02020603050405020304" pitchFamily="18" charset="0"/>
                <a:cs typeface="Times New Roman" panose="02020603050405020304" pitchFamily="18" charset="0"/>
              </a:rPr>
              <a:t> </a:t>
            </a:r>
          </a:p>
        </p:txBody>
      </p:sp>
      <p:pic>
        <p:nvPicPr>
          <p:cNvPr id="8" name="Picture 7">
            <a:extLst>
              <a:ext uri="{FF2B5EF4-FFF2-40B4-BE49-F238E27FC236}">
                <a16:creationId xmlns:a16="http://schemas.microsoft.com/office/drawing/2014/main" id="{C49F7FF2-4FBD-FE46-729C-4ADE8406AD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68552" y="4100512"/>
            <a:ext cx="3211830" cy="2137327"/>
          </a:xfrm>
          <a:prstGeom prst="rect">
            <a:avLst/>
          </a:prstGeom>
        </p:spPr>
      </p:pic>
      <p:sp>
        <p:nvSpPr>
          <p:cNvPr id="9" name="TextBox 8">
            <a:extLst>
              <a:ext uri="{FF2B5EF4-FFF2-40B4-BE49-F238E27FC236}">
                <a16:creationId xmlns:a16="http://schemas.microsoft.com/office/drawing/2014/main" id="{99A15857-5DD7-C58B-B4BE-C41F3AA2CD2E}"/>
              </a:ext>
            </a:extLst>
          </p:cNvPr>
          <p:cNvSpPr txBox="1"/>
          <p:nvPr/>
        </p:nvSpPr>
        <p:spPr>
          <a:xfrm>
            <a:off x="5991746" y="5729685"/>
            <a:ext cx="3553612" cy="646331"/>
          </a:xfrm>
          <a:prstGeom prst="rect">
            <a:avLst/>
          </a:prstGeom>
          <a:noFill/>
        </p:spPr>
        <p:txBody>
          <a:bodyPr wrap="square" rtlCol="0">
            <a:spAutoFit/>
          </a:bodyPr>
          <a:lstStyle/>
          <a:p>
            <a:r>
              <a:rPr lang="en-US" altLang="zh-CN" sz="1200" dirty="0">
                <a:effectLst/>
                <a:latin typeface="Times New Roman" panose="02020603050405020304" pitchFamily="18" charset="0"/>
                <a:ea typeface="Times New Roman" panose="02020603050405020304" pitchFamily="18" charset="0"/>
                <a:cs typeface="Times New Roman" panose="02020603050405020304" pitchFamily="18" charset="0"/>
              </a:rPr>
              <a:t> Brown spot on Tobacco </a:t>
            </a:r>
          </a:p>
          <a:p>
            <a:r>
              <a:rPr lang="en-US" altLang="zh-CN" sz="1200" dirty="0">
                <a:effectLst/>
                <a:latin typeface="Times New Roman" panose="02020603050405020304" pitchFamily="18" charset="0"/>
                <a:ea typeface="Times New Roman" panose="02020603050405020304" pitchFamily="18" charset="0"/>
                <a:cs typeface="Times New Roman" panose="02020603050405020304" pitchFamily="18" charset="0"/>
              </a:rPr>
              <a:t> </a:t>
            </a:r>
          </a:p>
          <a:p>
            <a:r>
              <a:rPr lang="en-US" altLang="zh-CN" sz="1200" dirty="0">
                <a:effectLst/>
                <a:latin typeface="Times New Roman" panose="02020603050405020304" pitchFamily="18" charset="0"/>
                <a:ea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0694317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E8BAC3-8A9C-6C80-02AF-68DC22BBE452}"/>
              </a:ext>
            </a:extLst>
          </p:cNvPr>
          <p:cNvSpPr>
            <a:spLocks noGrp="1"/>
          </p:cNvSpPr>
          <p:nvPr>
            <p:ph type="title"/>
          </p:nvPr>
        </p:nvSpPr>
        <p:spPr/>
        <p:txBody>
          <a:bodyPr/>
          <a:lstStyle/>
          <a:p>
            <a:r>
              <a:rPr lang="en-US" altLang="zh-CN" sz="4400" b="1" dirty="0">
                <a:effectLst/>
                <a:latin typeface="Times New Roman" panose="02020603050405020304" pitchFamily="18" charset="0"/>
                <a:ea typeface="Times New Roman" panose="02020603050405020304" pitchFamily="18" charset="0"/>
                <a:cs typeface="Arial" panose="020B0604020202020204" pitchFamily="34" charset="0"/>
              </a:rPr>
              <a:t>Conclusion</a:t>
            </a:r>
            <a:endParaRPr lang="zh-CN" altLang="en-US" dirty="0"/>
          </a:p>
        </p:txBody>
      </p:sp>
      <p:sp>
        <p:nvSpPr>
          <p:cNvPr id="3" name="Content Placeholder 2">
            <a:extLst>
              <a:ext uri="{FF2B5EF4-FFF2-40B4-BE49-F238E27FC236}">
                <a16:creationId xmlns:a16="http://schemas.microsoft.com/office/drawing/2014/main" id="{B5977930-9498-522D-DCA1-257163E67C83}"/>
              </a:ext>
            </a:extLst>
          </p:cNvPr>
          <p:cNvSpPr>
            <a:spLocks noGrp="1"/>
          </p:cNvSpPr>
          <p:nvPr>
            <p:ph idx="1"/>
          </p:nvPr>
        </p:nvSpPr>
        <p:spPr/>
        <p:txBody>
          <a:bodyPr/>
          <a:lstStyle/>
          <a:p>
            <a:pPr marL="0" indent="0">
              <a:lnSpc>
                <a:spcPct val="107000"/>
              </a:lnSpc>
              <a:spcAft>
                <a:spcPts val="800"/>
              </a:spcAft>
              <a:buNone/>
            </a:pPr>
            <a:endParaRPr lang="zh-CN" altLang="zh-CN" sz="1800" dirty="0">
              <a:effectLst/>
              <a:latin typeface="Calibri" panose="020F0502020204030204" pitchFamily="34" charset="0"/>
              <a:ea typeface="等线" panose="02010600030101010101" pitchFamily="2" charset="-122"/>
              <a:cs typeface="Arial" panose="020B0604020202020204" pitchFamily="34" charset="0"/>
            </a:endParaRPr>
          </a:p>
          <a:p>
            <a:pPr marL="0" indent="0">
              <a:lnSpc>
                <a:spcPct val="107000"/>
              </a:lnSpc>
              <a:spcAft>
                <a:spcPts val="800"/>
              </a:spcAft>
              <a:buNone/>
            </a:pPr>
            <a:r>
              <a:rPr lang="en-US" altLang="zh-CN" sz="1800" dirty="0">
                <a:effectLst/>
                <a:latin typeface="Times New Roman" panose="02020603050405020304" pitchFamily="18" charset="0"/>
                <a:ea typeface="Times New Roman" panose="02020603050405020304" pitchFamily="18" charset="0"/>
                <a:cs typeface="Times New Roman" panose="02020603050405020304" pitchFamily="18" charset="0"/>
              </a:rPr>
              <a:t>Azoxystrobin, thiophanate-methyl, and propamocarb are versatile fungicides that, when used strategically, can manage critical plant diseases . Their complementary modes of action provide effective solutions against fungal and oomycete pathogens. By integrating these fungicides with cultural practices, Lebanese farmers can achieve sustainable disease control and enhanced productivity.</a:t>
            </a:r>
            <a:endParaRPr lang="zh-CN" altLang="zh-CN" sz="1800" dirty="0">
              <a:effectLst/>
              <a:latin typeface="Times New Roman" panose="02020603050405020304" pitchFamily="18" charset="0"/>
              <a:ea typeface="等线" panose="02010600030101010101" pitchFamily="2" charset="-122"/>
              <a:cs typeface="Times New Roman" panose="02020603050405020304" pitchFamily="18" charset="0"/>
            </a:endParaRPr>
          </a:p>
          <a:p>
            <a:endParaRPr lang="zh-CN" altLang="en-US" dirty="0"/>
          </a:p>
        </p:txBody>
      </p:sp>
    </p:spTree>
    <p:extLst>
      <p:ext uri="{BB962C8B-B14F-4D97-AF65-F5344CB8AC3E}">
        <p14:creationId xmlns:p14="http://schemas.microsoft.com/office/powerpoint/2010/main" val="15968515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0D840F-841E-EAC6-CBB1-E60DDFA9B5A1}"/>
              </a:ext>
            </a:extLst>
          </p:cNvPr>
          <p:cNvSpPr>
            <a:spLocks noGrp="1"/>
          </p:cNvSpPr>
          <p:nvPr>
            <p:ph type="title"/>
          </p:nvPr>
        </p:nvSpPr>
        <p:spPr/>
        <p:txBody>
          <a:bodyPr/>
          <a:lstStyle/>
          <a:p>
            <a:r>
              <a:rPr lang="en-US" altLang="zh-CN" sz="4400" b="1">
                <a:effectLst/>
                <a:latin typeface="Times New Roman" panose="02020603050405020304" pitchFamily="18" charset="0"/>
                <a:ea typeface="Times New Roman" panose="02020603050405020304" pitchFamily="18" charset="0"/>
                <a:cs typeface="Arial" panose="020B0604020202020204" pitchFamily="34" charset="0"/>
              </a:rPr>
              <a:t>References</a:t>
            </a:r>
            <a:endParaRPr lang="zh-CN" altLang="en-US"/>
          </a:p>
        </p:txBody>
      </p:sp>
      <p:sp>
        <p:nvSpPr>
          <p:cNvPr id="3" name="Content Placeholder 2">
            <a:extLst>
              <a:ext uri="{FF2B5EF4-FFF2-40B4-BE49-F238E27FC236}">
                <a16:creationId xmlns:a16="http://schemas.microsoft.com/office/drawing/2014/main" id="{B7AD1482-1DF5-C1FD-EEBE-1D1D750404EF}"/>
              </a:ext>
            </a:extLst>
          </p:cNvPr>
          <p:cNvSpPr>
            <a:spLocks noGrp="1"/>
          </p:cNvSpPr>
          <p:nvPr>
            <p:ph idx="1"/>
          </p:nvPr>
        </p:nvSpPr>
        <p:spPr/>
        <p:txBody>
          <a:bodyPr>
            <a:normAutofit/>
          </a:bodyPr>
          <a:lstStyle/>
          <a:p>
            <a:pPr marL="0" indent="0">
              <a:lnSpc>
                <a:spcPct val="107000"/>
              </a:lnSpc>
              <a:spcAft>
                <a:spcPts val="800"/>
              </a:spcAft>
              <a:buNone/>
            </a:pPr>
            <a:endParaRPr lang="zh-CN" altLang="zh-CN" sz="1800" dirty="0">
              <a:effectLst/>
              <a:latin typeface="Calibri" panose="020F0502020204030204" pitchFamily="34" charset="0"/>
              <a:ea typeface="等线" panose="02010600030101010101" pitchFamily="2" charset="-122"/>
              <a:cs typeface="Arial" panose="020B0604020202020204" pitchFamily="34" charset="0"/>
            </a:endParaRPr>
          </a:p>
          <a:p>
            <a:pPr marL="342900" lvl="0" indent="-342900">
              <a:lnSpc>
                <a:spcPct val="107000"/>
              </a:lnSpc>
              <a:spcAft>
                <a:spcPts val="800"/>
              </a:spcAft>
              <a:buFont typeface="+mj-lt"/>
              <a:buAutoNum type="arabicPeriod"/>
              <a:tabLst>
                <a:tab pos="457200" algn="l"/>
              </a:tabLst>
            </a:pPr>
            <a:r>
              <a:rPr lang="en-US" altLang="zh-CN" sz="1800" u="sng" dirty="0">
                <a:solidFill>
                  <a:srgbClr val="0000FF"/>
                </a:solidFill>
                <a:effectLst/>
                <a:latin typeface="Times New Roman" panose="02020603050405020304" pitchFamily="18" charset="0"/>
                <a:ea typeface="Times New Roman" panose="02020603050405020304" pitchFamily="18" charset="0"/>
                <a:cs typeface="Arial" panose="020B0604020202020204" pitchFamily="34" charset="0"/>
                <a:hlinkClick r:id="rId2"/>
              </a:rPr>
              <a:t>Plant Disease Journal</a:t>
            </a:r>
            <a:endParaRPr lang="zh-CN" altLang="zh-CN" sz="1800" dirty="0">
              <a:effectLst/>
              <a:latin typeface="Calibri" panose="020F0502020204030204" pitchFamily="34" charset="0"/>
              <a:ea typeface="等线" panose="02010600030101010101" pitchFamily="2" charset="-122"/>
              <a:cs typeface="Arial" panose="020B0604020202020204" pitchFamily="34" charset="0"/>
            </a:endParaRPr>
          </a:p>
          <a:p>
            <a:pPr marL="342900" lvl="0" indent="-342900">
              <a:lnSpc>
                <a:spcPct val="107000"/>
              </a:lnSpc>
              <a:spcAft>
                <a:spcPts val="800"/>
              </a:spcAft>
              <a:buFont typeface="+mj-lt"/>
              <a:buAutoNum type="arabicPeriod"/>
              <a:tabLst>
                <a:tab pos="457200" algn="l"/>
              </a:tabLst>
            </a:pPr>
            <a:r>
              <a:rPr lang="en-US" altLang="zh-CN" sz="1800" u="sng" dirty="0">
                <a:solidFill>
                  <a:srgbClr val="0000FF"/>
                </a:solidFill>
                <a:effectLst/>
                <a:latin typeface="Times New Roman" panose="02020603050405020304" pitchFamily="18" charset="0"/>
                <a:ea typeface="Times New Roman" panose="02020603050405020304" pitchFamily="18" charset="0"/>
                <a:cs typeface="Arial" panose="020B0604020202020204" pitchFamily="34" charset="0"/>
                <a:hlinkClick r:id="rId3"/>
              </a:rPr>
              <a:t>European Journal of Plant Pathology</a:t>
            </a:r>
            <a:endParaRPr lang="zh-CN" altLang="zh-CN" sz="1800" dirty="0">
              <a:effectLst/>
              <a:latin typeface="Calibri" panose="020F0502020204030204" pitchFamily="34" charset="0"/>
              <a:ea typeface="等线" panose="02010600030101010101" pitchFamily="2" charset="-122"/>
              <a:cs typeface="Arial" panose="020B0604020202020204" pitchFamily="34" charset="0"/>
            </a:endParaRPr>
          </a:p>
          <a:p>
            <a:pPr marL="342900" lvl="0" indent="-342900">
              <a:lnSpc>
                <a:spcPct val="107000"/>
              </a:lnSpc>
              <a:spcAft>
                <a:spcPts val="800"/>
              </a:spcAft>
              <a:buFont typeface="+mj-lt"/>
              <a:buAutoNum type="arabicPeriod"/>
              <a:tabLst>
                <a:tab pos="457200" algn="l"/>
              </a:tabLst>
            </a:pPr>
            <a:r>
              <a:rPr lang="en-US" altLang="zh-CN" sz="1800" u="sng" dirty="0">
                <a:solidFill>
                  <a:srgbClr val="0000FF"/>
                </a:solidFill>
                <a:effectLst/>
                <a:latin typeface="Times New Roman" panose="02020603050405020304" pitchFamily="18" charset="0"/>
                <a:ea typeface="Times New Roman" panose="02020603050405020304" pitchFamily="18" charset="0"/>
                <a:cs typeface="Arial" panose="020B0604020202020204" pitchFamily="34" charset="0"/>
                <a:hlinkClick r:id="rId4"/>
              </a:rPr>
              <a:t>Journal of Fungal Biology</a:t>
            </a:r>
            <a:endParaRPr lang="zh-CN" altLang="zh-CN" sz="1800" dirty="0">
              <a:effectLst/>
              <a:latin typeface="Calibri" panose="020F0502020204030204" pitchFamily="34" charset="0"/>
              <a:ea typeface="等线" panose="02010600030101010101" pitchFamily="2" charset="-122"/>
              <a:cs typeface="Arial" panose="020B0604020202020204" pitchFamily="34" charset="0"/>
            </a:endParaRPr>
          </a:p>
          <a:p>
            <a:pPr marL="342900" lvl="0" indent="-342900">
              <a:lnSpc>
                <a:spcPct val="107000"/>
              </a:lnSpc>
              <a:spcAft>
                <a:spcPts val="800"/>
              </a:spcAft>
              <a:buFont typeface="+mj-lt"/>
              <a:buAutoNum type="arabicPeriod"/>
              <a:tabLst>
                <a:tab pos="457200" algn="l"/>
              </a:tabLst>
            </a:pPr>
            <a:r>
              <a:rPr lang="en-US" altLang="zh-CN" sz="1800" u="sng" dirty="0">
                <a:solidFill>
                  <a:srgbClr val="0000FF"/>
                </a:solidFill>
                <a:effectLst/>
                <a:latin typeface="Times New Roman" panose="02020603050405020304" pitchFamily="18" charset="0"/>
                <a:ea typeface="Times New Roman" panose="02020603050405020304" pitchFamily="18" charset="0"/>
                <a:cs typeface="Arial" panose="020B0604020202020204" pitchFamily="34" charset="0"/>
                <a:hlinkClick r:id="rId5"/>
              </a:rPr>
              <a:t>The Pharma Innovation Journal</a:t>
            </a:r>
            <a:endParaRPr lang="zh-CN" altLang="zh-CN" sz="1800" dirty="0">
              <a:effectLst/>
              <a:latin typeface="Calibri" panose="020F0502020204030204" pitchFamily="34" charset="0"/>
              <a:ea typeface="等线" panose="02010600030101010101" pitchFamily="2" charset="-122"/>
              <a:cs typeface="Arial" panose="020B0604020202020204" pitchFamily="34" charset="0"/>
            </a:endParaRPr>
          </a:p>
          <a:p>
            <a:pPr marL="342900" lvl="0" indent="-342900">
              <a:lnSpc>
                <a:spcPct val="107000"/>
              </a:lnSpc>
              <a:spcAft>
                <a:spcPts val="800"/>
              </a:spcAft>
              <a:buFont typeface="+mj-lt"/>
              <a:buAutoNum type="arabicPeriod"/>
              <a:tabLst>
                <a:tab pos="457200" algn="l"/>
              </a:tabLst>
            </a:pPr>
            <a:r>
              <a:rPr lang="en-US" altLang="zh-CN" sz="1800" u="sng" dirty="0">
                <a:solidFill>
                  <a:srgbClr val="0000FF"/>
                </a:solidFill>
                <a:effectLst/>
                <a:latin typeface="Times New Roman" panose="02020603050405020304" pitchFamily="18" charset="0"/>
                <a:ea typeface="Times New Roman" panose="02020603050405020304" pitchFamily="18" charset="0"/>
                <a:cs typeface="Arial" panose="020B0604020202020204" pitchFamily="34" charset="0"/>
                <a:hlinkClick r:id="rId6"/>
              </a:rPr>
              <a:t>ScienceDirect</a:t>
            </a:r>
            <a:endParaRPr lang="zh-CN" altLang="en-US" dirty="0"/>
          </a:p>
        </p:txBody>
      </p:sp>
    </p:spTree>
    <p:extLst>
      <p:ext uri="{BB962C8B-B14F-4D97-AF65-F5344CB8AC3E}">
        <p14:creationId xmlns:p14="http://schemas.microsoft.com/office/powerpoint/2010/main" val="9437347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A9B58A-B290-DCE3-CA70-0B49CC41FB4C}"/>
              </a:ext>
            </a:extLst>
          </p:cNvPr>
          <p:cNvSpPr>
            <a:spLocks noGrp="1"/>
          </p:cNvSpPr>
          <p:nvPr>
            <p:ph type="title"/>
          </p:nvPr>
        </p:nvSpPr>
        <p:spPr/>
        <p:txBody>
          <a:bodyPr/>
          <a:lstStyle/>
          <a:p>
            <a:r>
              <a:rPr lang="en-US" altLang="zh-CN" sz="1800" b="1" dirty="0">
                <a:effectLst/>
                <a:latin typeface="Times New Roman" panose="02020603050405020304" pitchFamily="18" charset="0"/>
                <a:ea typeface="Times New Roman" panose="02020603050405020304" pitchFamily="18" charset="0"/>
              </a:rPr>
              <a:t>Abstract</a:t>
            </a:r>
            <a:endParaRPr lang="zh-CN" altLang="en-US" dirty="0"/>
          </a:p>
        </p:txBody>
      </p:sp>
      <p:sp>
        <p:nvSpPr>
          <p:cNvPr id="3" name="Content Placeholder 2">
            <a:extLst>
              <a:ext uri="{FF2B5EF4-FFF2-40B4-BE49-F238E27FC236}">
                <a16:creationId xmlns:a16="http://schemas.microsoft.com/office/drawing/2014/main" id="{11885307-BC98-3668-652E-C12B11DD6E08}"/>
              </a:ext>
            </a:extLst>
          </p:cNvPr>
          <p:cNvSpPr>
            <a:spLocks noGrp="1"/>
          </p:cNvSpPr>
          <p:nvPr>
            <p:ph idx="1"/>
          </p:nvPr>
        </p:nvSpPr>
        <p:spPr/>
        <p:txBody>
          <a:bodyPr/>
          <a:lstStyle/>
          <a:p>
            <a:pPr marL="0" indent="0">
              <a:buNone/>
            </a:pPr>
            <a:r>
              <a:rPr lang="en-US" altLang="zh-CN" sz="1800" dirty="0">
                <a:effectLst/>
                <a:latin typeface="Times New Roman" panose="02020603050405020304" pitchFamily="18" charset="0"/>
                <a:ea typeface="Times New Roman" panose="02020603050405020304" pitchFamily="18" charset="0"/>
                <a:cs typeface="Times New Roman" panose="02020603050405020304" pitchFamily="18" charset="0"/>
              </a:rPr>
              <a:t>This report evaluates the modes of action, efficacy, application timing, combination strategies, and resistance management for azoxystrobin, thiophanate-methyl, and propamocarb. With a focus on crops prevalent in Lebanon, such as strawberries, potatoes, tobacco, and melons, this document synthesizes findings from multiple studies to provide actionable insights. Proper integration of these fungicides into disease management practices can enhance agricultural productivity while reducing the risk of resistance development.</a:t>
            </a:r>
            <a:endParaRPr lang="zh-CN" altLang="zh-CN" sz="1800" dirty="0">
              <a:effectLst/>
              <a:latin typeface="Times New Roman" panose="02020603050405020304" pitchFamily="18" charset="0"/>
              <a:ea typeface="等线" panose="02010600030101010101" pitchFamily="2" charset="-122"/>
              <a:cs typeface="Times New Roman" panose="02020603050405020304" pitchFamily="18" charset="0"/>
            </a:endParaRPr>
          </a:p>
          <a:p>
            <a:endParaRPr lang="zh-CN" altLang="en-US" dirty="0"/>
          </a:p>
        </p:txBody>
      </p:sp>
      <p:pic>
        <p:nvPicPr>
          <p:cNvPr id="5" name="Picture 4">
            <a:extLst>
              <a:ext uri="{FF2B5EF4-FFF2-40B4-BE49-F238E27FC236}">
                <a16:creationId xmlns:a16="http://schemas.microsoft.com/office/drawing/2014/main" id="{FA1C0176-11B5-6E29-7137-B73916A845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133" y="3536809"/>
            <a:ext cx="3073400" cy="2194066"/>
          </a:xfrm>
          <a:prstGeom prst="rect">
            <a:avLst/>
          </a:prstGeom>
        </p:spPr>
      </p:pic>
      <p:pic>
        <p:nvPicPr>
          <p:cNvPr id="7" name="Picture 6">
            <a:extLst>
              <a:ext uri="{FF2B5EF4-FFF2-40B4-BE49-F238E27FC236}">
                <a16:creationId xmlns:a16="http://schemas.microsoft.com/office/drawing/2014/main" id="{EDC75D15-948B-1413-4055-7DB3B578CA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98467" y="4400550"/>
            <a:ext cx="2922378" cy="2194066"/>
          </a:xfrm>
          <a:prstGeom prst="rect">
            <a:avLst/>
          </a:prstGeom>
        </p:spPr>
      </p:pic>
      <p:pic>
        <p:nvPicPr>
          <p:cNvPr id="9" name="Picture 8">
            <a:extLst>
              <a:ext uri="{FF2B5EF4-FFF2-40B4-BE49-F238E27FC236}">
                <a16:creationId xmlns:a16="http://schemas.microsoft.com/office/drawing/2014/main" id="{92EAC092-C0F1-2534-32AD-AB99AC8D6F4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14558" y="3384409"/>
            <a:ext cx="2343150" cy="1943100"/>
          </a:xfrm>
          <a:prstGeom prst="rect">
            <a:avLst/>
          </a:prstGeom>
        </p:spPr>
      </p:pic>
      <p:pic>
        <p:nvPicPr>
          <p:cNvPr id="11" name="Picture 10">
            <a:extLst>
              <a:ext uri="{FF2B5EF4-FFF2-40B4-BE49-F238E27FC236}">
                <a16:creationId xmlns:a16="http://schemas.microsoft.com/office/drawing/2014/main" id="{87E0A62C-68E2-874D-6DE2-280761E5421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41171" y="4803152"/>
            <a:ext cx="2832628" cy="1884985"/>
          </a:xfrm>
          <a:prstGeom prst="rect">
            <a:avLst/>
          </a:prstGeom>
        </p:spPr>
      </p:pic>
    </p:spTree>
    <p:extLst>
      <p:ext uri="{BB962C8B-B14F-4D97-AF65-F5344CB8AC3E}">
        <p14:creationId xmlns:p14="http://schemas.microsoft.com/office/powerpoint/2010/main" val="38705540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31BCF6-88ED-67FF-4225-D3C65001DC9A}"/>
              </a:ext>
            </a:extLst>
          </p:cNvPr>
          <p:cNvSpPr>
            <a:spLocks noGrp="1"/>
          </p:cNvSpPr>
          <p:nvPr>
            <p:ph type="title"/>
          </p:nvPr>
        </p:nvSpPr>
        <p:spPr/>
        <p:txBody>
          <a:bodyPr/>
          <a:lstStyle/>
          <a:p>
            <a:r>
              <a:rPr lang="en-US" altLang="zh-CN" sz="1800" b="1" dirty="0">
                <a:effectLst/>
                <a:latin typeface="Times New Roman" panose="02020603050405020304" pitchFamily="18" charset="0"/>
                <a:ea typeface="Times New Roman" panose="02020603050405020304" pitchFamily="18" charset="0"/>
                <a:cs typeface="Arial" panose="020B0604020202020204" pitchFamily="34" charset="0"/>
              </a:rPr>
              <a:t>Table of Contents</a:t>
            </a:r>
            <a:br>
              <a:rPr lang="zh-CN" altLang="zh-CN" sz="1800" dirty="0">
                <a:effectLst/>
                <a:latin typeface="Calibri" panose="020F0502020204030204" pitchFamily="34" charset="0"/>
                <a:ea typeface="等线" panose="02010600030101010101" pitchFamily="2" charset="-122"/>
                <a:cs typeface="Arial" panose="020B0604020202020204" pitchFamily="34" charset="0"/>
              </a:rPr>
            </a:br>
            <a:endParaRPr lang="zh-CN" altLang="en-US" dirty="0"/>
          </a:p>
        </p:txBody>
      </p:sp>
      <p:sp>
        <p:nvSpPr>
          <p:cNvPr id="3" name="Content Placeholder 2">
            <a:extLst>
              <a:ext uri="{FF2B5EF4-FFF2-40B4-BE49-F238E27FC236}">
                <a16:creationId xmlns:a16="http://schemas.microsoft.com/office/drawing/2014/main" id="{AD41DC72-6033-7D94-B3EA-C275233741A6}"/>
              </a:ext>
            </a:extLst>
          </p:cNvPr>
          <p:cNvSpPr>
            <a:spLocks noGrp="1"/>
          </p:cNvSpPr>
          <p:nvPr>
            <p:ph idx="1"/>
          </p:nvPr>
        </p:nvSpPr>
        <p:spPr/>
        <p:txBody>
          <a:bodyPr>
            <a:normAutofit fontScale="85000" lnSpcReduction="20000"/>
          </a:bodyPr>
          <a:lstStyle/>
          <a:p>
            <a:pPr marL="342900" lvl="0" indent="-342900">
              <a:lnSpc>
                <a:spcPct val="107000"/>
              </a:lnSpc>
              <a:spcAft>
                <a:spcPts val="800"/>
              </a:spcAft>
              <a:buFont typeface="+mj-lt"/>
              <a:buAutoNum type="arabicPeriod"/>
              <a:tabLst>
                <a:tab pos="457200" algn="l"/>
              </a:tabLst>
            </a:pPr>
            <a:r>
              <a:rPr lang="en-US" altLang="zh-CN" sz="1300" dirty="0">
                <a:effectLst/>
                <a:latin typeface="Times New Roman" panose="02020603050405020304" pitchFamily="18" charset="0"/>
                <a:ea typeface="Times New Roman" panose="02020603050405020304" pitchFamily="18" charset="0"/>
                <a:cs typeface="Times New Roman" panose="02020603050405020304" pitchFamily="18" charset="0"/>
              </a:rPr>
              <a:t>Introduction</a:t>
            </a:r>
            <a:endParaRPr lang="zh-CN" altLang="zh-CN" sz="1300" dirty="0">
              <a:effectLst/>
              <a:latin typeface="Times New Roman" panose="02020603050405020304" pitchFamily="18" charset="0"/>
              <a:ea typeface="等线" panose="02010600030101010101" pitchFamily="2" charset="-122"/>
              <a:cs typeface="Times New Roman" panose="02020603050405020304" pitchFamily="18" charset="0"/>
            </a:endParaRPr>
          </a:p>
          <a:p>
            <a:pPr marL="342900" lvl="0" indent="-342900">
              <a:lnSpc>
                <a:spcPct val="107000"/>
              </a:lnSpc>
              <a:spcAft>
                <a:spcPts val="800"/>
              </a:spcAft>
              <a:buFont typeface="+mj-lt"/>
              <a:buAutoNum type="arabicPeriod"/>
              <a:tabLst>
                <a:tab pos="457200" algn="l"/>
              </a:tabLst>
            </a:pPr>
            <a:r>
              <a:rPr lang="en-US" altLang="zh-CN" sz="1300" dirty="0">
                <a:effectLst/>
                <a:latin typeface="Times New Roman" panose="02020603050405020304" pitchFamily="18" charset="0"/>
                <a:ea typeface="Times New Roman" panose="02020603050405020304" pitchFamily="18" charset="0"/>
                <a:cs typeface="Times New Roman" panose="02020603050405020304" pitchFamily="18" charset="0"/>
              </a:rPr>
              <a:t>Mode of Action</a:t>
            </a:r>
            <a:endParaRPr lang="zh-CN" altLang="zh-CN" sz="1300" dirty="0">
              <a:effectLst/>
              <a:latin typeface="Times New Roman" panose="02020603050405020304" pitchFamily="18" charset="0"/>
              <a:ea typeface="等线" panose="02010600030101010101" pitchFamily="2" charset="-122"/>
              <a:cs typeface="Times New Roman" panose="02020603050405020304" pitchFamily="18" charset="0"/>
            </a:endParaRPr>
          </a:p>
          <a:p>
            <a:pPr marL="342900" lvl="0" indent="-342900">
              <a:lnSpc>
                <a:spcPct val="107000"/>
              </a:lnSpc>
              <a:spcAft>
                <a:spcPts val="800"/>
              </a:spcAft>
              <a:buFont typeface="+mj-lt"/>
              <a:buAutoNum type="arabicPeriod"/>
              <a:tabLst>
                <a:tab pos="457200" algn="l"/>
              </a:tabLst>
            </a:pPr>
            <a:r>
              <a:rPr lang="en-US" altLang="zh-CN" sz="1300" dirty="0">
                <a:effectLst/>
                <a:latin typeface="Times New Roman" panose="02020603050405020304" pitchFamily="18" charset="0"/>
                <a:ea typeface="Times New Roman" panose="02020603050405020304" pitchFamily="18" charset="0"/>
                <a:cs typeface="Times New Roman" panose="02020603050405020304" pitchFamily="18" charset="0"/>
              </a:rPr>
              <a:t>Efficacy </a:t>
            </a:r>
            <a:endParaRPr lang="zh-CN" altLang="zh-CN" sz="1300" dirty="0">
              <a:effectLst/>
              <a:latin typeface="Times New Roman" panose="02020603050405020304" pitchFamily="18" charset="0"/>
              <a:ea typeface="等线" panose="02010600030101010101" pitchFamily="2" charset="-122"/>
              <a:cs typeface="Times New Roman" panose="02020603050405020304" pitchFamily="18" charset="0"/>
            </a:endParaRPr>
          </a:p>
          <a:p>
            <a:pPr marL="742950" lvl="1" indent="-285750">
              <a:lnSpc>
                <a:spcPct val="107000"/>
              </a:lnSpc>
              <a:spcAft>
                <a:spcPts val="800"/>
              </a:spcAft>
              <a:buSzPts val="1000"/>
              <a:buFont typeface="Courier New" panose="02070309020205020404" pitchFamily="49" charset="0"/>
              <a:buChar char="o"/>
              <a:tabLst>
                <a:tab pos="914400" algn="l"/>
              </a:tabLst>
            </a:pPr>
            <a:r>
              <a:rPr lang="en-US" altLang="zh-CN" sz="1300" dirty="0">
                <a:effectLst/>
                <a:latin typeface="Times New Roman" panose="02020603050405020304" pitchFamily="18" charset="0"/>
                <a:ea typeface="Times New Roman" panose="02020603050405020304" pitchFamily="18" charset="0"/>
                <a:cs typeface="Times New Roman" panose="02020603050405020304" pitchFamily="18" charset="0"/>
              </a:rPr>
              <a:t>Individual Fungicides</a:t>
            </a:r>
            <a:endParaRPr lang="zh-CN" altLang="zh-CN" sz="1300" dirty="0">
              <a:effectLst/>
              <a:latin typeface="Times New Roman" panose="02020603050405020304" pitchFamily="18" charset="0"/>
              <a:ea typeface="等线" panose="02010600030101010101" pitchFamily="2" charset="-122"/>
              <a:cs typeface="Times New Roman" panose="02020603050405020304" pitchFamily="18" charset="0"/>
            </a:endParaRPr>
          </a:p>
          <a:p>
            <a:pPr marL="742950" lvl="1" indent="-285750">
              <a:lnSpc>
                <a:spcPct val="107000"/>
              </a:lnSpc>
              <a:spcAft>
                <a:spcPts val="800"/>
              </a:spcAft>
              <a:buSzPts val="1000"/>
              <a:buFont typeface="Courier New" panose="02070309020205020404" pitchFamily="49" charset="0"/>
              <a:buChar char="o"/>
              <a:tabLst>
                <a:tab pos="914400" algn="l"/>
              </a:tabLst>
            </a:pPr>
            <a:r>
              <a:rPr lang="en-US" altLang="zh-CN" sz="1300" dirty="0">
                <a:effectLst/>
                <a:latin typeface="Times New Roman" panose="02020603050405020304" pitchFamily="18" charset="0"/>
                <a:ea typeface="Times New Roman" panose="02020603050405020304" pitchFamily="18" charset="0"/>
                <a:cs typeface="Times New Roman" panose="02020603050405020304" pitchFamily="18" charset="0"/>
              </a:rPr>
              <a:t>Combination Treatments</a:t>
            </a:r>
            <a:endParaRPr lang="zh-CN" altLang="zh-CN" sz="1300" dirty="0">
              <a:effectLst/>
              <a:latin typeface="Times New Roman" panose="02020603050405020304" pitchFamily="18" charset="0"/>
              <a:ea typeface="等线" panose="02010600030101010101" pitchFamily="2" charset="-122"/>
              <a:cs typeface="Times New Roman" panose="02020603050405020304" pitchFamily="18" charset="0"/>
            </a:endParaRPr>
          </a:p>
          <a:p>
            <a:pPr marL="342900" lvl="0" indent="-342900">
              <a:lnSpc>
                <a:spcPct val="107000"/>
              </a:lnSpc>
              <a:spcAft>
                <a:spcPts val="800"/>
              </a:spcAft>
              <a:buFont typeface="+mj-lt"/>
              <a:buAutoNum type="arabicPeriod"/>
              <a:tabLst>
                <a:tab pos="457200" algn="l"/>
              </a:tabLst>
            </a:pPr>
            <a:r>
              <a:rPr lang="en-US" altLang="zh-CN" sz="1300" dirty="0">
                <a:effectLst/>
                <a:latin typeface="Times New Roman" panose="02020603050405020304" pitchFamily="18" charset="0"/>
                <a:ea typeface="Times New Roman" panose="02020603050405020304" pitchFamily="18" charset="0"/>
                <a:cs typeface="Times New Roman" panose="02020603050405020304" pitchFamily="18" charset="0"/>
              </a:rPr>
              <a:t>Guidelines for Use </a:t>
            </a:r>
            <a:endParaRPr lang="zh-CN" altLang="zh-CN" sz="1300" dirty="0">
              <a:effectLst/>
              <a:latin typeface="Times New Roman" panose="02020603050405020304" pitchFamily="18" charset="0"/>
              <a:ea typeface="等线" panose="02010600030101010101" pitchFamily="2" charset="-122"/>
              <a:cs typeface="Times New Roman" panose="02020603050405020304" pitchFamily="18" charset="0"/>
            </a:endParaRPr>
          </a:p>
          <a:p>
            <a:pPr marL="742950" lvl="1" indent="-285750">
              <a:lnSpc>
                <a:spcPct val="107000"/>
              </a:lnSpc>
              <a:spcAft>
                <a:spcPts val="800"/>
              </a:spcAft>
              <a:buSzPts val="1000"/>
              <a:buFont typeface="Courier New" panose="02070309020205020404" pitchFamily="49" charset="0"/>
              <a:buChar char="o"/>
              <a:tabLst>
                <a:tab pos="914400" algn="l"/>
              </a:tabLst>
            </a:pPr>
            <a:r>
              <a:rPr lang="en-US" altLang="zh-CN" sz="1300" dirty="0">
                <a:effectLst/>
                <a:latin typeface="Times New Roman" panose="02020603050405020304" pitchFamily="18" charset="0"/>
                <a:ea typeface="Times New Roman" panose="02020603050405020304" pitchFamily="18" charset="0"/>
                <a:cs typeface="Times New Roman" panose="02020603050405020304" pitchFamily="18" charset="0"/>
              </a:rPr>
              <a:t>Timing and Target Diseases</a:t>
            </a:r>
            <a:endParaRPr lang="zh-CN" altLang="zh-CN" sz="1300" dirty="0">
              <a:effectLst/>
              <a:latin typeface="Times New Roman" panose="02020603050405020304" pitchFamily="18" charset="0"/>
              <a:ea typeface="等线" panose="02010600030101010101" pitchFamily="2" charset="-122"/>
              <a:cs typeface="Times New Roman" panose="02020603050405020304" pitchFamily="18" charset="0"/>
            </a:endParaRPr>
          </a:p>
          <a:p>
            <a:pPr marL="742950" lvl="1" indent="-285750">
              <a:lnSpc>
                <a:spcPct val="107000"/>
              </a:lnSpc>
              <a:spcAft>
                <a:spcPts val="800"/>
              </a:spcAft>
              <a:buSzPts val="1000"/>
              <a:buFont typeface="Courier New" panose="02070309020205020404" pitchFamily="49" charset="0"/>
              <a:buChar char="o"/>
              <a:tabLst>
                <a:tab pos="914400" algn="l"/>
              </a:tabLst>
            </a:pPr>
            <a:r>
              <a:rPr lang="en-US" altLang="zh-CN" sz="1300" dirty="0">
                <a:effectLst/>
                <a:latin typeface="Times New Roman" panose="02020603050405020304" pitchFamily="18" charset="0"/>
                <a:ea typeface="Times New Roman" panose="02020603050405020304" pitchFamily="18" charset="0"/>
                <a:cs typeface="Times New Roman" panose="02020603050405020304" pitchFamily="18" charset="0"/>
              </a:rPr>
              <a:t>Combining Fungicides</a:t>
            </a:r>
            <a:endParaRPr lang="zh-CN" altLang="zh-CN" sz="1300" dirty="0">
              <a:effectLst/>
              <a:latin typeface="Times New Roman" panose="02020603050405020304" pitchFamily="18" charset="0"/>
              <a:ea typeface="等线" panose="02010600030101010101" pitchFamily="2" charset="-122"/>
              <a:cs typeface="Times New Roman" panose="02020603050405020304" pitchFamily="18" charset="0"/>
            </a:endParaRPr>
          </a:p>
          <a:p>
            <a:pPr marL="342900" lvl="0" indent="-342900">
              <a:lnSpc>
                <a:spcPct val="107000"/>
              </a:lnSpc>
              <a:spcAft>
                <a:spcPts val="800"/>
              </a:spcAft>
              <a:buFont typeface="+mj-lt"/>
              <a:buAutoNum type="arabicPeriod"/>
              <a:tabLst>
                <a:tab pos="457200" algn="l"/>
              </a:tabLst>
            </a:pPr>
            <a:r>
              <a:rPr lang="en-US" altLang="zh-CN" sz="1300" dirty="0">
                <a:effectLst/>
                <a:latin typeface="Times New Roman" panose="02020603050405020304" pitchFamily="18" charset="0"/>
                <a:ea typeface="Times New Roman" panose="02020603050405020304" pitchFamily="18" charset="0"/>
                <a:cs typeface="Times New Roman" panose="02020603050405020304" pitchFamily="18" charset="0"/>
              </a:rPr>
              <a:t>Managing Resistance</a:t>
            </a:r>
            <a:endParaRPr lang="zh-CN" altLang="zh-CN" sz="1300" dirty="0">
              <a:effectLst/>
              <a:latin typeface="Times New Roman" panose="02020603050405020304" pitchFamily="18" charset="0"/>
              <a:ea typeface="等线" panose="02010600030101010101" pitchFamily="2" charset="-122"/>
              <a:cs typeface="Times New Roman" panose="02020603050405020304" pitchFamily="18" charset="0"/>
            </a:endParaRPr>
          </a:p>
          <a:p>
            <a:pPr marL="342900" lvl="0" indent="-342900">
              <a:lnSpc>
                <a:spcPct val="107000"/>
              </a:lnSpc>
              <a:spcAft>
                <a:spcPts val="800"/>
              </a:spcAft>
              <a:buFont typeface="+mj-lt"/>
              <a:buAutoNum type="arabicPeriod"/>
              <a:tabLst>
                <a:tab pos="457200" algn="l"/>
              </a:tabLst>
            </a:pPr>
            <a:r>
              <a:rPr lang="en-US" altLang="zh-CN" sz="1300" dirty="0">
                <a:effectLst/>
                <a:latin typeface="Times New Roman" panose="02020603050405020304" pitchFamily="18" charset="0"/>
                <a:ea typeface="Times New Roman" panose="02020603050405020304" pitchFamily="18" charset="0"/>
                <a:cs typeface="Times New Roman" panose="02020603050405020304" pitchFamily="18" charset="0"/>
              </a:rPr>
              <a:t>Examples of Crop Applications in Lebanon</a:t>
            </a:r>
            <a:endParaRPr lang="zh-CN" altLang="zh-CN" sz="1300" dirty="0">
              <a:effectLst/>
              <a:latin typeface="Times New Roman" panose="02020603050405020304" pitchFamily="18" charset="0"/>
              <a:ea typeface="等线" panose="02010600030101010101" pitchFamily="2" charset="-122"/>
              <a:cs typeface="Times New Roman" panose="02020603050405020304" pitchFamily="18" charset="0"/>
            </a:endParaRPr>
          </a:p>
          <a:p>
            <a:pPr marL="342900" lvl="0" indent="-342900">
              <a:lnSpc>
                <a:spcPct val="107000"/>
              </a:lnSpc>
              <a:spcAft>
                <a:spcPts val="800"/>
              </a:spcAft>
              <a:buFont typeface="+mj-lt"/>
              <a:buAutoNum type="arabicPeriod"/>
              <a:tabLst>
                <a:tab pos="457200" algn="l"/>
              </a:tabLst>
            </a:pPr>
            <a:r>
              <a:rPr lang="en-US" altLang="zh-CN" sz="1300" dirty="0">
                <a:effectLst/>
                <a:latin typeface="Times New Roman" panose="02020603050405020304" pitchFamily="18" charset="0"/>
                <a:ea typeface="Times New Roman" panose="02020603050405020304" pitchFamily="18" charset="0"/>
                <a:cs typeface="Times New Roman" panose="02020603050405020304" pitchFamily="18" charset="0"/>
              </a:rPr>
              <a:t>Conclusion</a:t>
            </a:r>
            <a:endParaRPr lang="zh-CN" altLang="zh-CN" sz="1300" dirty="0">
              <a:effectLst/>
              <a:latin typeface="Times New Roman" panose="02020603050405020304" pitchFamily="18" charset="0"/>
              <a:ea typeface="等线" panose="02010600030101010101" pitchFamily="2" charset="-122"/>
              <a:cs typeface="Times New Roman" panose="02020603050405020304" pitchFamily="18" charset="0"/>
            </a:endParaRPr>
          </a:p>
          <a:p>
            <a:pPr marL="342900" lvl="0" indent="-342900">
              <a:lnSpc>
                <a:spcPct val="107000"/>
              </a:lnSpc>
              <a:spcAft>
                <a:spcPts val="800"/>
              </a:spcAft>
              <a:buFont typeface="+mj-lt"/>
              <a:buAutoNum type="arabicPeriod"/>
              <a:tabLst>
                <a:tab pos="457200" algn="l"/>
              </a:tabLst>
            </a:pPr>
            <a:r>
              <a:rPr lang="en-US" altLang="zh-CN" sz="1300" dirty="0">
                <a:effectLst/>
                <a:latin typeface="Times New Roman" panose="02020603050405020304" pitchFamily="18" charset="0"/>
                <a:ea typeface="Times New Roman" panose="02020603050405020304" pitchFamily="18" charset="0"/>
                <a:cs typeface="Times New Roman" panose="02020603050405020304" pitchFamily="18" charset="0"/>
              </a:rPr>
              <a:t>References</a:t>
            </a:r>
            <a:endParaRPr lang="zh-CN" altLang="zh-CN" sz="1300" dirty="0">
              <a:effectLst/>
              <a:latin typeface="Times New Roman" panose="02020603050405020304" pitchFamily="18" charset="0"/>
              <a:ea typeface="等线" panose="02010600030101010101" pitchFamily="2" charset="-122"/>
              <a:cs typeface="Times New Roman" panose="02020603050405020304" pitchFamily="18" charset="0"/>
            </a:endParaRPr>
          </a:p>
          <a:p>
            <a:endParaRPr lang="zh-CN" altLang="en-US" dirty="0"/>
          </a:p>
        </p:txBody>
      </p:sp>
    </p:spTree>
    <p:extLst>
      <p:ext uri="{BB962C8B-B14F-4D97-AF65-F5344CB8AC3E}">
        <p14:creationId xmlns:p14="http://schemas.microsoft.com/office/powerpoint/2010/main" val="13241875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5698E-E0D6-0B7C-0AD8-6949BC26689D}"/>
              </a:ext>
            </a:extLst>
          </p:cNvPr>
          <p:cNvSpPr>
            <a:spLocks noGrp="1"/>
          </p:cNvSpPr>
          <p:nvPr>
            <p:ph type="title"/>
          </p:nvPr>
        </p:nvSpPr>
        <p:spPr/>
        <p:txBody>
          <a:bodyPr/>
          <a:lstStyle/>
          <a:p>
            <a:r>
              <a:rPr lang="en-US" altLang="zh-CN" sz="1800" b="1" dirty="0">
                <a:effectLst/>
                <a:latin typeface="Times New Roman" panose="02020603050405020304" pitchFamily="18" charset="0"/>
                <a:ea typeface="Times New Roman" panose="02020603050405020304" pitchFamily="18" charset="0"/>
              </a:rPr>
              <a:t>Introduction</a:t>
            </a:r>
            <a:endParaRPr lang="zh-CN" altLang="en-US" dirty="0"/>
          </a:p>
        </p:txBody>
      </p:sp>
      <p:sp>
        <p:nvSpPr>
          <p:cNvPr id="3" name="Content Placeholder 2">
            <a:extLst>
              <a:ext uri="{FF2B5EF4-FFF2-40B4-BE49-F238E27FC236}">
                <a16:creationId xmlns:a16="http://schemas.microsoft.com/office/drawing/2014/main" id="{FC28912B-5542-6AEB-824B-1518C58D8D4D}"/>
              </a:ext>
            </a:extLst>
          </p:cNvPr>
          <p:cNvSpPr>
            <a:spLocks noGrp="1"/>
          </p:cNvSpPr>
          <p:nvPr>
            <p:ph idx="1"/>
          </p:nvPr>
        </p:nvSpPr>
        <p:spPr/>
        <p:txBody>
          <a:bodyPr/>
          <a:lstStyle/>
          <a:p>
            <a:pPr marL="0" indent="0">
              <a:buNone/>
            </a:pPr>
            <a:r>
              <a:rPr lang="en-US" altLang="zh-CN" sz="1800" dirty="0">
                <a:effectLst/>
                <a:latin typeface="Times New Roman" panose="02020603050405020304" pitchFamily="18" charset="0"/>
                <a:ea typeface="Times New Roman" panose="02020603050405020304" pitchFamily="18" charset="0"/>
                <a:cs typeface="Times New Roman" panose="02020603050405020304" pitchFamily="18" charset="0"/>
              </a:rPr>
              <a:t>Fungal and oomycete pathogens pose a significant threat to agriculture in Lebanon, impacting key crops such as strawberries, potatoes, tobacco, and melons. Effective disease management requires the use of reliable fungicides combined with integrated pest management (IPM) practices. This report focuses on three widely used fungicides—azoxystrobin, thiophanate-methyl, and propamocarb—highlighting their application in Lebanon's agricultural context.</a:t>
            </a:r>
            <a:endParaRPr lang="zh-CN" altLang="zh-CN" sz="1800" dirty="0">
              <a:effectLst/>
              <a:latin typeface="Times New Roman" panose="02020603050405020304" pitchFamily="18" charset="0"/>
              <a:ea typeface="等线" panose="02010600030101010101" pitchFamily="2" charset="-122"/>
              <a:cs typeface="Times New Roman" panose="02020603050405020304" pitchFamily="18" charset="0"/>
            </a:endParaRPr>
          </a:p>
          <a:p>
            <a:endParaRPr lang="zh-CN" altLang="en-US" dirty="0"/>
          </a:p>
        </p:txBody>
      </p:sp>
    </p:spTree>
    <p:extLst>
      <p:ext uri="{BB962C8B-B14F-4D97-AF65-F5344CB8AC3E}">
        <p14:creationId xmlns:p14="http://schemas.microsoft.com/office/powerpoint/2010/main" val="16711304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A7D7B-4649-2FD0-BF47-5A6DAB407AB8}"/>
              </a:ext>
            </a:extLst>
          </p:cNvPr>
          <p:cNvSpPr>
            <a:spLocks noGrp="1"/>
          </p:cNvSpPr>
          <p:nvPr>
            <p:ph type="title"/>
          </p:nvPr>
        </p:nvSpPr>
        <p:spPr/>
        <p:txBody>
          <a:bodyPr>
            <a:normAutofit fontScale="90000"/>
          </a:bodyPr>
          <a:lstStyle/>
          <a:p>
            <a:r>
              <a:rPr lang="en-US" altLang="zh-CN" sz="1800" b="1" dirty="0">
                <a:effectLst/>
                <a:latin typeface="Times New Roman" panose="02020603050405020304" pitchFamily="18" charset="0"/>
                <a:ea typeface="Times New Roman" panose="02020603050405020304" pitchFamily="18" charset="0"/>
              </a:rPr>
              <a:t>Mode of Action</a:t>
            </a:r>
            <a:br>
              <a:rPr lang="en-US" altLang="zh-CN" sz="1800" b="1" dirty="0">
                <a:effectLst/>
                <a:latin typeface="Times New Roman" panose="02020603050405020304" pitchFamily="18" charset="0"/>
                <a:ea typeface="Times New Roman" panose="02020603050405020304" pitchFamily="18" charset="0"/>
              </a:rPr>
            </a:br>
            <a:br>
              <a:rPr lang="en-US" altLang="zh-CN" sz="1800" b="1" dirty="0">
                <a:effectLst/>
                <a:latin typeface="Times New Roman" panose="02020603050405020304" pitchFamily="18" charset="0"/>
                <a:ea typeface="Times New Roman" panose="02020603050405020304" pitchFamily="18" charset="0"/>
              </a:rPr>
            </a:br>
            <a:r>
              <a:rPr lang="en-US" altLang="zh-CN" sz="1800" dirty="0">
                <a:effectLst/>
                <a:latin typeface="Times New Roman" panose="02020603050405020304" pitchFamily="18" charset="0"/>
                <a:ea typeface="Times New Roman" panose="02020603050405020304" pitchFamily="18" charset="0"/>
                <a:cs typeface="Arial" panose="020B0604020202020204" pitchFamily="34" charset="0"/>
              </a:rPr>
              <a:t>These fungicides offer complementary actions that can be used independently or in combination to address a wide range of plant diseases.</a:t>
            </a:r>
            <a:br>
              <a:rPr lang="zh-CN" altLang="zh-CN" sz="1800" dirty="0">
                <a:effectLst/>
                <a:latin typeface="Calibri" panose="020F0502020204030204" pitchFamily="34" charset="0"/>
                <a:ea typeface="等线" panose="02010600030101010101" pitchFamily="2" charset="-122"/>
                <a:cs typeface="Arial" panose="020B0604020202020204" pitchFamily="34" charset="0"/>
              </a:rPr>
            </a:br>
            <a:endParaRPr lang="zh-CN" altLang="en-US" dirty="0"/>
          </a:p>
        </p:txBody>
      </p:sp>
      <p:graphicFrame>
        <p:nvGraphicFramePr>
          <p:cNvPr id="4" name="Content Placeholder 3">
            <a:extLst>
              <a:ext uri="{FF2B5EF4-FFF2-40B4-BE49-F238E27FC236}">
                <a16:creationId xmlns:a16="http://schemas.microsoft.com/office/drawing/2014/main" id="{1BC37281-CACA-DDB3-301E-813410FC9774}"/>
              </a:ext>
            </a:extLst>
          </p:cNvPr>
          <p:cNvGraphicFramePr>
            <a:graphicFrameLocks noGrp="1"/>
          </p:cNvGraphicFramePr>
          <p:nvPr>
            <p:ph idx="1"/>
            <p:extLst>
              <p:ext uri="{D42A27DB-BD31-4B8C-83A1-F6EECF244321}">
                <p14:modId xmlns:p14="http://schemas.microsoft.com/office/powerpoint/2010/main" val="4248400639"/>
              </p:ext>
            </p:extLst>
          </p:nvPr>
        </p:nvGraphicFramePr>
        <p:xfrm>
          <a:off x="1447800" y="1690688"/>
          <a:ext cx="9849091" cy="4329114"/>
        </p:xfrm>
        <a:graphic>
          <a:graphicData uri="http://schemas.openxmlformats.org/drawingml/2006/table">
            <a:tbl>
              <a:tblPr firstRow="1" firstCol="1" bandRow="1">
                <a:tableStyleId>{5C22544A-7EE6-4342-B048-85BDC9FD1C3A}</a:tableStyleId>
              </a:tblPr>
              <a:tblGrid>
                <a:gridCol w="3250447">
                  <a:extLst>
                    <a:ext uri="{9D8B030D-6E8A-4147-A177-3AD203B41FA5}">
                      <a16:colId xmlns:a16="http://schemas.microsoft.com/office/drawing/2014/main" val="1750510400"/>
                    </a:ext>
                  </a:extLst>
                </a:gridCol>
                <a:gridCol w="3251577">
                  <a:extLst>
                    <a:ext uri="{9D8B030D-6E8A-4147-A177-3AD203B41FA5}">
                      <a16:colId xmlns:a16="http://schemas.microsoft.com/office/drawing/2014/main" val="1767487820"/>
                    </a:ext>
                  </a:extLst>
                </a:gridCol>
                <a:gridCol w="3347067">
                  <a:extLst>
                    <a:ext uri="{9D8B030D-6E8A-4147-A177-3AD203B41FA5}">
                      <a16:colId xmlns:a16="http://schemas.microsoft.com/office/drawing/2014/main" val="4256084371"/>
                    </a:ext>
                  </a:extLst>
                </a:gridCol>
              </a:tblGrid>
              <a:tr h="323081">
                <a:tc>
                  <a:txBody>
                    <a:bodyPr/>
                    <a:lstStyle/>
                    <a:p>
                      <a:pPr>
                        <a:lnSpc>
                          <a:spcPct val="107000"/>
                        </a:lnSpc>
                        <a:spcAft>
                          <a:spcPts val="800"/>
                        </a:spcAft>
                      </a:pPr>
                      <a:r>
                        <a:rPr lang="en-US" sz="1200" dirty="0">
                          <a:effectLst/>
                        </a:rPr>
                        <a:t>Fungicide</a:t>
                      </a:r>
                      <a:endParaRPr lang="zh-CN" sz="1100" dirty="0">
                        <a:effectLst/>
                        <a:latin typeface="Calibri" panose="020F0502020204030204" pitchFamily="34" charset="0"/>
                        <a:ea typeface="等线" panose="02010600030101010101" pitchFamily="2" charset="-122"/>
                        <a:cs typeface="Arial" panose="020B0604020202020204" pitchFamily="34" charset="0"/>
                      </a:endParaRPr>
                    </a:p>
                  </a:txBody>
                  <a:tcPr marL="68580" marR="68580" marT="0" marB="0">
                    <a:solidFill>
                      <a:schemeClr val="accent2">
                        <a:lumMod val="60000"/>
                        <a:lumOff val="40000"/>
                      </a:schemeClr>
                    </a:solidFill>
                  </a:tcPr>
                </a:tc>
                <a:tc>
                  <a:txBody>
                    <a:bodyPr/>
                    <a:lstStyle/>
                    <a:p>
                      <a:pPr>
                        <a:lnSpc>
                          <a:spcPct val="107000"/>
                        </a:lnSpc>
                        <a:spcAft>
                          <a:spcPts val="800"/>
                        </a:spcAft>
                      </a:pPr>
                      <a:r>
                        <a:rPr lang="en-US" sz="1200">
                          <a:effectLst/>
                        </a:rPr>
                        <a:t>Mode of Action</a:t>
                      </a:r>
                      <a:endParaRPr lang="zh-CN" sz="1100">
                        <a:effectLst/>
                        <a:latin typeface="Calibri" panose="020F0502020204030204" pitchFamily="34" charset="0"/>
                        <a:ea typeface="等线" panose="02010600030101010101" pitchFamily="2" charset="-122"/>
                        <a:cs typeface="Arial" panose="020B0604020202020204" pitchFamily="34" charset="0"/>
                      </a:endParaRPr>
                    </a:p>
                  </a:txBody>
                  <a:tcPr marL="68580" marR="68580" marT="0" marB="0">
                    <a:solidFill>
                      <a:schemeClr val="accent2">
                        <a:lumMod val="60000"/>
                        <a:lumOff val="40000"/>
                      </a:schemeClr>
                    </a:solidFill>
                  </a:tcPr>
                </a:tc>
                <a:tc>
                  <a:txBody>
                    <a:bodyPr/>
                    <a:lstStyle/>
                    <a:p>
                      <a:pPr>
                        <a:lnSpc>
                          <a:spcPct val="107000"/>
                        </a:lnSpc>
                        <a:spcAft>
                          <a:spcPts val="800"/>
                        </a:spcAft>
                      </a:pPr>
                      <a:r>
                        <a:rPr lang="en-US" sz="1200">
                          <a:effectLst/>
                        </a:rPr>
                        <a:t>Target Pathogens</a:t>
                      </a:r>
                      <a:endParaRPr lang="zh-CN" sz="1100">
                        <a:effectLst/>
                        <a:latin typeface="Calibri" panose="020F0502020204030204" pitchFamily="34" charset="0"/>
                        <a:ea typeface="等线" panose="02010600030101010101" pitchFamily="2" charset="-122"/>
                        <a:cs typeface="Arial" panose="020B0604020202020204" pitchFamily="34" charset="0"/>
                      </a:endParaRPr>
                    </a:p>
                  </a:txBody>
                  <a:tcPr marL="68580" marR="68580" marT="0" marB="0">
                    <a:solidFill>
                      <a:schemeClr val="accent2">
                        <a:lumMod val="60000"/>
                        <a:lumOff val="40000"/>
                      </a:schemeClr>
                    </a:solidFill>
                  </a:tcPr>
                </a:tc>
                <a:extLst>
                  <a:ext uri="{0D108BD9-81ED-4DB2-BD59-A6C34878D82A}">
                    <a16:rowId xmlns:a16="http://schemas.microsoft.com/office/drawing/2014/main" val="2630996169"/>
                  </a:ext>
                </a:extLst>
              </a:tr>
              <a:tr h="1672766">
                <a:tc>
                  <a:txBody>
                    <a:bodyPr/>
                    <a:lstStyle/>
                    <a:p>
                      <a:pPr>
                        <a:lnSpc>
                          <a:spcPct val="107000"/>
                        </a:lnSpc>
                        <a:spcAft>
                          <a:spcPts val="800"/>
                        </a:spcAft>
                      </a:pPr>
                      <a:r>
                        <a:rPr lang="en-US" sz="1200">
                          <a:effectLst/>
                        </a:rPr>
                        <a:t>Azoxystrobin</a:t>
                      </a:r>
                      <a:endParaRPr lang="zh-CN" sz="1100">
                        <a:effectLst/>
                        <a:latin typeface="Calibri" panose="020F0502020204030204" pitchFamily="34" charset="0"/>
                        <a:ea typeface="等线" panose="02010600030101010101" pitchFamily="2" charset="-122"/>
                        <a:cs typeface="Arial" panose="020B0604020202020204" pitchFamily="34" charset="0"/>
                      </a:endParaRPr>
                    </a:p>
                  </a:txBody>
                  <a:tcPr marL="68580" marR="68580" marT="0" marB="0" anchor="ctr">
                    <a:solidFill>
                      <a:schemeClr val="accent2">
                        <a:lumMod val="60000"/>
                        <a:lumOff val="40000"/>
                      </a:schemeClr>
                    </a:solidFill>
                  </a:tcPr>
                </a:tc>
                <a:tc>
                  <a:txBody>
                    <a:bodyPr/>
                    <a:lstStyle/>
                    <a:p>
                      <a:pPr>
                        <a:lnSpc>
                          <a:spcPct val="107000"/>
                        </a:lnSpc>
                        <a:spcAft>
                          <a:spcPts val="800"/>
                        </a:spcAft>
                      </a:pPr>
                      <a:r>
                        <a:rPr lang="en-US" sz="1200" dirty="0">
                          <a:effectLst/>
                        </a:rPr>
                        <a:t>Inhibits mitochondrial respiration by binding to the cytochrome bc1 complex, disrupting ATP synthesis.</a:t>
                      </a:r>
                      <a:endParaRPr lang="zh-CN" sz="1100" dirty="0">
                        <a:effectLst/>
                        <a:latin typeface="Calibri" panose="020F0502020204030204" pitchFamily="34" charset="0"/>
                        <a:ea typeface="等线" panose="02010600030101010101" pitchFamily="2" charset="-122"/>
                        <a:cs typeface="Arial" panose="020B0604020202020204" pitchFamily="34" charset="0"/>
                      </a:endParaRPr>
                    </a:p>
                  </a:txBody>
                  <a:tcPr marL="68580" marR="68580" marT="0" marB="0" anchor="ctr">
                    <a:solidFill>
                      <a:schemeClr val="accent2">
                        <a:lumMod val="60000"/>
                        <a:lumOff val="40000"/>
                      </a:schemeClr>
                    </a:solidFill>
                  </a:tcPr>
                </a:tc>
                <a:tc>
                  <a:txBody>
                    <a:bodyPr/>
                    <a:lstStyle/>
                    <a:p>
                      <a:pPr>
                        <a:lnSpc>
                          <a:spcPct val="107000"/>
                        </a:lnSpc>
                        <a:spcAft>
                          <a:spcPts val="800"/>
                        </a:spcAft>
                      </a:pPr>
                      <a:r>
                        <a:rPr lang="en-US" sz="1200" dirty="0">
                          <a:effectLst/>
                        </a:rPr>
                        <a:t>Fungal pathogens (e.g., rusts, powdery mildew).</a:t>
                      </a:r>
                      <a:endParaRPr lang="zh-CN" sz="1100" dirty="0">
                        <a:effectLst/>
                        <a:latin typeface="Calibri" panose="020F0502020204030204" pitchFamily="34" charset="0"/>
                        <a:ea typeface="等线" panose="02010600030101010101" pitchFamily="2" charset="-122"/>
                        <a:cs typeface="Arial" panose="020B0604020202020204" pitchFamily="34" charset="0"/>
                      </a:endParaRPr>
                    </a:p>
                  </a:txBody>
                  <a:tcPr marL="68580" marR="68580" marT="0" marB="0" anchor="ctr">
                    <a:solidFill>
                      <a:schemeClr val="accent2">
                        <a:lumMod val="60000"/>
                        <a:lumOff val="40000"/>
                      </a:schemeClr>
                    </a:solidFill>
                  </a:tcPr>
                </a:tc>
                <a:extLst>
                  <a:ext uri="{0D108BD9-81ED-4DB2-BD59-A6C34878D82A}">
                    <a16:rowId xmlns:a16="http://schemas.microsoft.com/office/drawing/2014/main" val="2717629189"/>
                  </a:ext>
                </a:extLst>
              </a:tr>
              <a:tr h="1335344">
                <a:tc>
                  <a:txBody>
                    <a:bodyPr/>
                    <a:lstStyle/>
                    <a:p>
                      <a:pPr>
                        <a:lnSpc>
                          <a:spcPct val="107000"/>
                        </a:lnSpc>
                        <a:spcAft>
                          <a:spcPts val="800"/>
                        </a:spcAft>
                      </a:pPr>
                      <a:r>
                        <a:rPr lang="en-US" sz="1200">
                          <a:effectLst/>
                        </a:rPr>
                        <a:t>Thiophanate-Methyl</a:t>
                      </a:r>
                      <a:endParaRPr lang="zh-CN" sz="1100">
                        <a:effectLst/>
                        <a:latin typeface="Calibri" panose="020F0502020204030204" pitchFamily="34" charset="0"/>
                        <a:ea typeface="等线" panose="02010600030101010101" pitchFamily="2" charset="-122"/>
                        <a:cs typeface="Arial" panose="020B0604020202020204" pitchFamily="34" charset="0"/>
                      </a:endParaRPr>
                    </a:p>
                  </a:txBody>
                  <a:tcPr marL="68580" marR="68580" marT="0" marB="0" anchor="ctr">
                    <a:solidFill>
                      <a:schemeClr val="accent2">
                        <a:lumMod val="60000"/>
                        <a:lumOff val="40000"/>
                      </a:schemeClr>
                    </a:solidFill>
                  </a:tcPr>
                </a:tc>
                <a:tc>
                  <a:txBody>
                    <a:bodyPr/>
                    <a:lstStyle/>
                    <a:p>
                      <a:pPr>
                        <a:lnSpc>
                          <a:spcPct val="107000"/>
                        </a:lnSpc>
                        <a:spcAft>
                          <a:spcPts val="800"/>
                        </a:spcAft>
                      </a:pPr>
                      <a:r>
                        <a:rPr lang="en-US" sz="1200" dirty="0">
                          <a:effectLst/>
                        </a:rPr>
                        <a:t>Inhibits microtubule polymerization, preventing fungal cell division.</a:t>
                      </a:r>
                      <a:endParaRPr lang="zh-CN" sz="1100" dirty="0">
                        <a:effectLst/>
                        <a:latin typeface="Calibri" panose="020F0502020204030204" pitchFamily="34" charset="0"/>
                        <a:ea typeface="等线" panose="02010600030101010101" pitchFamily="2" charset="-122"/>
                        <a:cs typeface="Arial" panose="020B0604020202020204" pitchFamily="34" charset="0"/>
                      </a:endParaRPr>
                    </a:p>
                  </a:txBody>
                  <a:tcPr marL="68580" marR="68580" marT="0" marB="0" anchor="ctr">
                    <a:solidFill>
                      <a:schemeClr val="accent2">
                        <a:lumMod val="60000"/>
                        <a:lumOff val="40000"/>
                      </a:schemeClr>
                    </a:solidFill>
                  </a:tcPr>
                </a:tc>
                <a:tc>
                  <a:txBody>
                    <a:bodyPr/>
                    <a:lstStyle/>
                    <a:p>
                      <a:pPr>
                        <a:lnSpc>
                          <a:spcPct val="107000"/>
                        </a:lnSpc>
                        <a:spcAft>
                          <a:spcPts val="800"/>
                        </a:spcAft>
                      </a:pPr>
                      <a:r>
                        <a:rPr lang="en-US" sz="1200" dirty="0">
                          <a:effectLst/>
                        </a:rPr>
                        <a:t>Leaf spots, anthracnose, botrytis.</a:t>
                      </a:r>
                      <a:endParaRPr lang="zh-CN" sz="1100" dirty="0">
                        <a:effectLst/>
                        <a:latin typeface="Calibri" panose="020F0502020204030204" pitchFamily="34" charset="0"/>
                        <a:ea typeface="等线" panose="02010600030101010101" pitchFamily="2" charset="-122"/>
                        <a:cs typeface="Arial" panose="020B0604020202020204" pitchFamily="34" charset="0"/>
                      </a:endParaRPr>
                    </a:p>
                  </a:txBody>
                  <a:tcPr marL="68580" marR="68580" marT="0" marB="0" anchor="ctr">
                    <a:solidFill>
                      <a:schemeClr val="accent2">
                        <a:lumMod val="60000"/>
                        <a:lumOff val="40000"/>
                      </a:schemeClr>
                    </a:solidFill>
                  </a:tcPr>
                </a:tc>
                <a:extLst>
                  <a:ext uri="{0D108BD9-81ED-4DB2-BD59-A6C34878D82A}">
                    <a16:rowId xmlns:a16="http://schemas.microsoft.com/office/drawing/2014/main" val="2147681233"/>
                  </a:ext>
                </a:extLst>
              </a:tr>
              <a:tr h="997923">
                <a:tc>
                  <a:txBody>
                    <a:bodyPr/>
                    <a:lstStyle/>
                    <a:p>
                      <a:pPr>
                        <a:lnSpc>
                          <a:spcPct val="107000"/>
                        </a:lnSpc>
                        <a:spcAft>
                          <a:spcPts val="800"/>
                        </a:spcAft>
                      </a:pPr>
                      <a:r>
                        <a:rPr lang="en-US" sz="1200">
                          <a:effectLst/>
                        </a:rPr>
                        <a:t>Propamocarb</a:t>
                      </a:r>
                      <a:endParaRPr lang="zh-CN" sz="1100">
                        <a:effectLst/>
                        <a:latin typeface="Calibri" panose="020F0502020204030204" pitchFamily="34" charset="0"/>
                        <a:ea typeface="等线" panose="02010600030101010101" pitchFamily="2" charset="-122"/>
                        <a:cs typeface="Arial" panose="020B0604020202020204" pitchFamily="34" charset="0"/>
                      </a:endParaRPr>
                    </a:p>
                  </a:txBody>
                  <a:tcPr marL="68580" marR="68580" marT="0" marB="0" anchor="ctr">
                    <a:solidFill>
                      <a:schemeClr val="accent2">
                        <a:lumMod val="60000"/>
                        <a:lumOff val="40000"/>
                      </a:schemeClr>
                    </a:solidFill>
                  </a:tcPr>
                </a:tc>
                <a:tc>
                  <a:txBody>
                    <a:bodyPr/>
                    <a:lstStyle/>
                    <a:p>
                      <a:pPr>
                        <a:lnSpc>
                          <a:spcPct val="107000"/>
                        </a:lnSpc>
                        <a:spcAft>
                          <a:spcPts val="800"/>
                        </a:spcAft>
                      </a:pPr>
                      <a:r>
                        <a:rPr lang="en-US" sz="1200">
                          <a:effectLst/>
                        </a:rPr>
                        <a:t>Disrupts lipid synthesis and affects cell membrane permeability.</a:t>
                      </a:r>
                      <a:endParaRPr lang="zh-CN" sz="1100">
                        <a:effectLst/>
                        <a:latin typeface="Calibri" panose="020F0502020204030204" pitchFamily="34" charset="0"/>
                        <a:ea typeface="等线" panose="02010600030101010101" pitchFamily="2" charset="-122"/>
                        <a:cs typeface="Arial" panose="020B0604020202020204" pitchFamily="34" charset="0"/>
                      </a:endParaRPr>
                    </a:p>
                  </a:txBody>
                  <a:tcPr marL="68580" marR="68580" marT="0" marB="0" anchor="ctr">
                    <a:solidFill>
                      <a:schemeClr val="accent2">
                        <a:lumMod val="60000"/>
                        <a:lumOff val="40000"/>
                      </a:schemeClr>
                    </a:solidFill>
                  </a:tcPr>
                </a:tc>
                <a:tc>
                  <a:txBody>
                    <a:bodyPr/>
                    <a:lstStyle/>
                    <a:p>
                      <a:pPr>
                        <a:lnSpc>
                          <a:spcPct val="107000"/>
                        </a:lnSpc>
                        <a:spcAft>
                          <a:spcPts val="800"/>
                        </a:spcAft>
                      </a:pPr>
                      <a:r>
                        <a:rPr lang="en-US" sz="1200" dirty="0">
                          <a:effectLst/>
                        </a:rPr>
                        <a:t>Oomycetes (e.g., Phytophthora, Pythium).</a:t>
                      </a:r>
                      <a:endParaRPr lang="zh-CN" sz="1100" dirty="0">
                        <a:effectLst/>
                        <a:latin typeface="Calibri" panose="020F0502020204030204" pitchFamily="34" charset="0"/>
                        <a:ea typeface="等线" panose="02010600030101010101" pitchFamily="2" charset="-122"/>
                        <a:cs typeface="Arial" panose="020B0604020202020204" pitchFamily="34" charset="0"/>
                      </a:endParaRPr>
                    </a:p>
                  </a:txBody>
                  <a:tcPr marL="68580" marR="68580" marT="0" marB="0" anchor="ctr">
                    <a:solidFill>
                      <a:schemeClr val="accent2">
                        <a:lumMod val="60000"/>
                        <a:lumOff val="40000"/>
                      </a:schemeClr>
                    </a:solidFill>
                  </a:tcPr>
                </a:tc>
                <a:extLst>
                  <a:ext uri="{0D108BD9-81ED-4DB2-BD59-A6C34878D82A}">
                    <a16:rowId xmlns:a16="http://schemas.microsoft.com/office/drawing/2014/main" val="1994843237"/>
                  </a:ext>
                </a:extLst>
              </a:tr>
            </a:tbl>
          </a:graphicData>
        </a:graphic>
      </p:graphicFrame>
    </p:spTree>
    <p:extLst>
      <p:ext uri="{BB962C8B-B14F-4D97-AF65-F5344CB8AC3E}">
        <p14:creationId xmlns:p14="http://schemas.microsoft.com/office/powerpoint/2010/main" val="38357481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E7454-0C26-E1A4-1270-2E9DFB33D2C9}"/>
              </a:ext>
            </a:extLst>
          </p:cNvPr>
          <p:cNvSpPr>
            <a:spLocks noGrp="1"/>
          </p:cNvSpPr>
          <p:nvPr>
            <p:ph type="title"/>
          </p:nvPr>
        </p:nvSpPr>
        <p:spPr/>
        <p:txBody>
          <a:bodyPr/>
          <a:lstStyle/>
          <a:p>
            <a:endParaRPr lang="zh-CN" altLang="en-US" dirty="0"/>
          </a:p>
        </p:txBody>
      </p:sp>
      <p:pic>
        <p:nvPicPr>
          <p:cNvPr id="5" name="Content Placeholder 4">
            <a:extLst>
              <a:ext uri="{FF2B5EF4-FFF2-40B4-BE49-F238E27FC236}">
                <a16:creationId xmlns:a16="http://schemas.microsoft.com/office/drawing/2014/main" id="{FAF7D7A8-520B-DD8F-0022-C5B02FAA4E0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69043" y="2208545"/>
            <a:ext cx="3391059" cy="2236133"/>
          </a:xfrm>
        </p:spPr>
      </p:pic>
      <p:pic>
        <p:nvPicPr>
          <p:cNvPr id="7" name="Picture 6">
            <a:extLst>
              <a:ext uri="{FF2B5EF4-FFF2-40B4-BE49-F238E27FC236}">
                <a16:creationId xmlns:a16="http://schemas.microsoft.com/office/drawing/2014/main" id="{55B69696-73B5-7B48-6591-03620B8123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2546" y="3600934"/>
            <a:ext cx="3653742" cy="2811669"/>
          </a:xfrm>
          <a:prstGeom prst="rect">
            <a:avLst/>
          </a:prstGeom>
        </p:spPr>
      </p:pic>
      <p:sp>
        <p:nvSpPr>
          <p:cNvPr id="8" name="TextBox 7">
            <a:extLst>
              <a:ext uri="{FF2B5EF4-FFF2-40B4-BE49-F238E27FC236}">
                <a16:creationId xmlns:a16="http://schemas.microsoft.com/office/drawing/2014/main" id="{09765B9D-43B2-A27D-0415-09F6D24FBEC3}"/>
              </a:ext>
            </a:extLst>
          </p:cNvPr>
          <p:cNvSpPr txBox="1"/>
          <p:nvPr/>
        </p:nvSpPr>
        <p:spPr>
          <a:xfrm>
            <a:off x="1172901" y="4444678"/>
            <a:ext cx="3819645" cy="369332"/>
          </a:xfrm>
          <a:prstGeom prst="rect">
            <a:avLst/>
          </a:prstGeom>
          <a:noFill/>
        </p:spPr>
        <p:txBody>
          <a:bodyPr wrap="square" rtlCol="0">
            <a:spAutoFit/>
          </a:bodyPr>
          <a:lstStyle/>
          <a:p>
            <a:r>
              <a:rPr lang="en-GB" altLang="zh-CN" dirty="0"/>
              <a:t>powdery mildew on potato</a:t>
            </a:r>
            <a:endParaRPr lang="zh-CN" altLang="en-US" dirty="0"/>
          </a:p>
        </p:txBody>
      </p:sp>
      <p:sp>
        <p:nvSpPr>
          <p:cNvPr id="9" name="TextBox 8">
            <a:extLst>
              <a:ext uri="{FF2B5EF4-FFF2-40B4-BE49-F238E27FC236}">
                <a16:creationId xmlns:a16="http://schemas.microsoft.com/office/drawing/2014/main" id="{EBF1D9E0-783B-550B-1FF8-DCD2E48AE9F5}"/>
              </a:ext>
            </a:extLst>
          </p:cNvPr>
          <p:cNvSpPr txBox="1"/>
          <p:nvPr/>
        </p:nvSpPr>
        <p:spPr>
          <a:xfrm>
            <a:off x="5949627" y="3244334"/>
            <a:ext cx="1739579" cy="369332"/>
          </a:xfrm>
          <a:prstGeom prst="rect">
            <a:avLst/>
          </a:prstGeom>
          <a:noFill/>
        </p:spPr>
        <p:txBody>
          <a:bodyPr wrap="none" rtlCol="0">
            <a:spAutoFit/>
          </a:bodyPr>
          <a:lstStyle/>
          <a:p>
            <a:r>
              <a:rPr lang="en-GB" altLang="zh-CN" dirty="0"/>
              <a:t>rust on tobacco</a:t>
            </a:r>
            <a:endParaRPr lang="zh-CN" altLang="en-US" dirty="0"/>
          </a:p>
        </p:txBody>
      </p:sp>
      <p:pic>
        <p:nvPicPr>
          <p:cNvPr id="11" name="Picture 10">
            <a:extLst>
              <a:ext uri="{FF2B5EF4-FFF2-40B4-BE49-F238E27FC236}">
                <a16:creationId xmlns:a16="http://schemas.microsoft.com/office/drawing/2014/main" id="{3AC929C5-582A-45E6-E816-2DDAD3BFADC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78731" y="2208545"/>
            <a:ext cx="2520749" cy="2677658"/>
          </a:xfrm>
          <a:prstGeom prst="rect">
            <a:avLst/>
          </a:prstGeom>
        </p:spPr>
      </p:pic>
      <p:sp>
        <p:nvSpPr>
          <p:cNvPr id="12" name="TextBox 11">
            <a:extLst>
              <a:ext uri="{FF2B5EF4-FFF2-40B4-BE49-F238E27FC236}">
                <a16:creationId xmlns:a16="http://schemas.microsoft.com/office/drawing/2014/main" id="{24AA7BD6-C2D9-5D58-32A2-E6B2B1BADA95}"/>
              </a:ext>
            </a:extLst>
          </p:cNvPr>
          <p:cNvSpPr txBox="1"/>
          <p:nvPr/>
        </p:nvSpPr>
        <p:spPr>
          <a:xfrm>
            <a:off x="9078730" y="5034728"/>
            <a:ext cx="2520749" cy="369332"/>
          </a:xfrm>
          <a:prstGeom prst="rect">
            <a:avLst/>
          </a:prstGeom>
          <a:noFill/>
        </p:spPr>
        <p:txBody>
          <a:bodyPr wrap="square" rtlCol="0">
            <a:spAutoFit/>
          </a:bodyPr>
          <a:lstStyle/>
          <a:p>
            <a:r>
              <a:rPr lang="en-GB" altLang="zh-CN" dirty="0"/>
              <a:t>Anthracnose strawberry</a:t>
            </a:r>
            <a:endParaRPr lang="zh-CN" altLang="en-US" dirty="0"/>
          </a:p>
        </p:txBody>
      </p:sp>
    </p:spTree>
    <p:extLst>
      <p:ext uri="{BB962C8B-B14F-4D97-AF65-F5344CB8AC3E}">
        <p14:creationId xmlns:p14="http://schemas.microsoft.com/office/powerpoint/2010/main" val="21411641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BE7621AC-CAED-EEEA-1CCE-BED5856C05B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2002421"/>
            <a:ext cx="3621565" cy="2379512"/>
          </a:xfrm>
        </p:spPr>
      </p:pic>
      <p:sp>
        <p:nvSpPr>
          <p:cNvPr id="6" name="TextBox 5">
            <a:extLst>
              <a:ext uri="{FF2B5EF4-FFF2-40B4-BE49-F238E27FC236}">
                <a16:creationId xmlns:a16="http://schemas.microsoft.com/office/drawing/2014/main" id="{EE1D93F4-1A0B-AB5C-AD94-894D843076CB}"/>
              </a:ext>
            </a:extLst>
          </p:cNvPr>
          <p:cNvSpPr txBox="1"/>
          <p:nvPr/>
        </p:nvSpPr>
        <p:spPr>
          <a:xfrm>
            <a:off x="838200" y="4478520"/>
            <a:ext cx="2520749" cy="369332"/>
          </a:xfrm>
          <a:prstGeom prst="rect">
            <a:avLst/>
          </a:prstGeom>
          <a:noFill/>
        </p:spPr>
        <p:txBody>
          <a:bodyPr wrap="square" rtlCol="0">
            <a:spAutoFit/>
          </a:bodyPr>
          <a:lstStyle/>
          <a:p>
            <a:r>
              <a:rPr lang="en-GB" altLang="zh-CN" dirty="0"/>
              <a:t>Leaf spot on strawberry</a:t>
            </a:r>
            <a:endParaRPr lang="zh-CN" altLang="en-US" dirty="0"/>
          </a:p>
        </p:txBody>
      </p:sp>
      <p:pic>
        <p:nvPicPr>
          <p:cNvPr id="8" name="Picture 7">
            <a:extLst>
              <a:ext uri="{FF2B5EF4-FFF2-40B4-BE49-F238E27FC236}">
                <a16:creationId xmlns:a16="http://schemas.microsoft.com/office/drawing/2014/main" id="{DD5EF6BE-03CC-2258-F676-0DDBE20810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89542" y="3911700"/>
            <a:ext cx="3489587" cy="2322161"/>
          </a:xfrm>
          <a:prstGeom prst="rect">
            <a:avLst/>
          </a:prstGeom>
        </p:spPr>
      </p:pic>
      <p:sp>
        <p:nvSpPr>
          <p:cNvPr id="9" name="TextBox 8">
            <a:extLst>
              <a:ext uri="{FF2B5EF4-FFF2-40B4-BE49-F238E27FC236}">
                <a16:creationId xmlns:a16="http://schemas.microsoft.com/office/drawing/2014/main" id="{912D36DD-F7DF-B63C-94C0-CDE0D73D21ED}"/>
              </a:ext>
            </a:extLst>
          </p:cNvPr>
          <p:cNvSpPr txBox="1"/>
          <p:nvPr/>
        </p:nvSpPr>
        <p:spPr>
          <a:xfrm>
            <a:off x="8079129" y="5879769"/>
            <a:ext cx="2542573" cy="369332"/>
          </a:xfrm>
          <a:prstGeom prst="rect">
            <a:avLst/>
          </a:prstGeom>
          <a:noFill/>
        </p:spPr>
        <p:txBody>
          <a:bodyPr wrap="square" rtlCol="0">
            <a:spAutoFit/>
          </a:bodyPr>
          <a:lstStyle/>
          <a:p>
            <a:r>
              <a:rPr lang="en-GB" altLang="zh-CN" dirty="0"/>
              <a:t>botrytis on potato</a:t>
            </a:r>
            <a:endParaRPr lang="zh-CN" altLang="en-US" dirty="0"/>
          </a:p>
        </p:txBody>
      </p:sp>
      <p:pic>
        <p:nvPicPr>
          <p:cNvPr id="11" name="Picture 10">
            <a:extLst>
              <a:ext uri="{FF2B5EF4-FFF2-40B4-BE49-F238E27FC236}">
                <a16:creationId xmlns:a16="http://schemas.microsoft.com/office/drawing/2014/main" id="{38D88CF4-F370-6AD2-67FA-A864B1C5E87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76616" y="2160668"/>
            <a:ext cx="4713789" cy="1571263"/>
          </a:xfrm>
          <a:prstGeom prst="rect">
            <a:avLst/>
          </a:prstGeom>
        </p:spPr>
      </p:pic>
      <p:sp>
        <p:nvSpPr>
          <p:cNvPr id="12" name="TextBox 11">
            <a:extLst>
              <a:ext uri="{FF2B5EF4-FFF2-40B4-BE49-F238E27FC236}">
                <a16:creationId xmlns:a16="http://schemas.microsoft.com/office/drawing/2014/main" id="{E7271120-2910-A1E1-656E-D2C3D9E67BF2}"/>
              </a:ext>
            </a:extLst>
          </p:cNvPr>
          <p:cNvSpPr txBox="1"/>
          <p:nvPr/>
        </p:nvSpPr>
        <p:spPr>
          <a:xfrm>
            <a:off x="8079129" y="1701452"/>
            <a:ext cx="3783954" cy="369332"/>
          </a:xfrm>
          <a:prstGeom prst="rect">
            <a:avLst/>
          </a:prstGeom>
          <a:noFill/>
        </p:spPr>
        <p:txBody>
          <a:bodyPr wrap="square" rtlCol="0">
            <a:spAutoFit/>
          </a:bodyPr>
          <a:lstStyle/>
          <a:p>
            <a:r>
              <a:rPr lang="en-US" altLang="zh-CN" dirty="0"/>
              <a:t>Pythium pathogens of tobacco</a:t>
            </a:r>
            <a:endParaRPr lang="zh-CN" altLang="en-US" dirty="0"/>
          </a:p>
        </p:txBody>
      </p:sp>
    </p:spTree>
    <p:extLst>
      <p:ext uri="{BB962C8B-B14F-4D97-AF65-F5344CB8AC3E}">
        <p14:creationId xmlns:p14="http://schemas.microsoft.com/office/powerpoint/2010/main" val="7648404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9A724B-9D30-4D37-A612-DC0CFECFDD80}"/>
              </a:ext>
            </a:extLst>
          </p:cNvPr>
          <p:cNvSpPr>
            <a:spLocks noGrp="1"/>
          </p:cNvSpPr>
          <p:nvPr>
            <p:ph type="title"/>
          </p:nvPr>
        </p:nvSpPr>
        <p:spPr/>
        <p:txBody>
          <a:bodyPr/>
          <a:lstStyle/>
          <a:p>
            <a:r>
              <a:rPr lang="en-US" altLang="zh-CN" sz="1800" b="1" dirty="0">
                <a:effectLst/>
                <a:latin typeface="Times New Roman" panose="02020603050405020304" pitchFamily="18" charset="0"/>
                <a:ea typeface="Times New Roman" panose="02020603050405020304" pitchFamily="18" charset="0"/>
              </a:rPr>
              <a:t>Efficacy</a:t>
            </a:r>
            <a:br>
              <a:rPr lang="en-US" altLang="zh-CN" sz="1800" b="1" dirty="0">
                <a:effectLst/>
                <a:latin typeface="Times New Roman" panose="02020603050405020304" pitchFamily="18" charset="0"/>
                <a:ea typeface="Times New Roman" panose="02020603050405020304" pitchFamily="18" charset="0"/>
              </a:rPr>
            </a:br>
            <a:br>
              <a:rPr lang="en-US" altLang="zh-CN" sz="1800" b="1" dirty="0">
                <a:effectLst/>
                <a:latin typeface="Times New Roman" panose="02020603050405020304" pitchFamily="18" charset="0"/>
                <a:ea typeface="Times New Roman" panose="02020603050405020304" pitchFamily="18" charset="0"/>
              </a:rPr>
            </a:br>
            <a:r>
              <a:rPr lang="en-US" altLang="zh-CN" sz="1800" b="1" dirty="0">
                <a:effectLst/>
                <a:latin typeface="Times New Roman" panose="02020603050405020304" pitchFamily="18" charset="0"/>
                <a:ea typeface="Times New Roman" panose="02020603050405020304" pitchFamily="18" charset="0"/>
              </a:rPr>
              <a:t>Individual Fungicides</a:t>
            </a:r>
            <a:endParaRPr lang="zh-CN" altLang="en-US" dirty="0"/>
          </a:p>
        </p:txBody>
      </p:sp>
      <p:graphicFrame>
        <p:nvGraphicFramePr>
          <p:cNvPr id="4" name="Content Placeholder 3">
            <a:extLst>
              <a:ext uri="{FF2B5EF4-FFF2-40B4-BE49-F238E27FC236}">
                <a16:creationId xmlns:a16="http://schemas.microsoft.com/office/drawing/2014/main" id="{32773200-3E04-2B69-CC59-1A75AF26B0D9}"/>
              </a:ext>
            </a:extLst>
          </p:cNvPr>
          <p:cNvGraphicFramePr>
            <a:graphicFrameLocks noGrp="1"/>
          </p:cNvGraphicFramePr>
          <p:nvPr>
            <p:ph idx="1"/>
            <p:extLst>
              <p:ext uri="{D42A27DB-BD31-4B8C-83A1-F6EECF244321}">
                <p14:modId xmlns:p14="http://schemas.microsoft.com/office/powerpoint/2010/main" val="418280402"/>
              </p:ext>
            </p:extLst>
          </p:nvPr>
        </p:nvGraphicFramePr>
        <p:xfrm>
          <a:off x="925976" y="1851949"/>
          <a:ext cx="10427826" cy="4282633"/>
        </p:xfrm>
        <a:graphic>
          <a:graphicData uri="http://schemas.openxmlformats.org/drawingml/2006/table">
            <a:tbl>
              <a:tblPr firstRow="1" firstCol="1" bandRow="1">
                <a:tableStyleId>{5C22544A-7EE6-4342-B048-85BDC9FD1C3A}</a:tableStyleId>
              </a:tblPr>
              <a:tblGrid>
                <a:gridCol w="2323605">
                  <a:extLst>
                    <a:ext uri="{9D8B030D-6E8A-4147-A177-3AD203B41FA5}">
                      <a16:colId xmlns:a16="http://schemas.microsoft.com/office/drawing/2014/main" val="3465831909"/>
                    </a:ext>
                  </a:extLst>
                </a:gridCol>
                <a:gridCol w="2661935">
                  <a:extLst>
                    <a:ext uri="{9D8B030D-6E8A-4147-A177-3AD203B41FA5}">
                      <a16:colId xmlns:a16="http://schemas.microsoft.com/office/drawing/2014/main" val="3219183017"/>
                    </a:ext>
                  </a:extLst>
                </a:gridCol>
                <a:gridCol w="2074690">
                  <a:extLst>
                    <a:ext uri="{9D8B030D-6E8A-4147-A177-3AD203B41FA5}">
                      <a16:colId xmlns:a16="http://schemas.microsoft.com/office/drawing/2014/main" val="2296972521"/>
                    </a:ext>
                  </a:extLst>
                </a:gridCol>
                <a:gridCol w="3367596">
                  <a:extLst>
                    <a:ext uri="{9D8B030D-6E8A-4147-A177-3AD203B41FA5}">
                      <a16:colId xmlns:a16="http://schemas.microsoft.com/office/drawing/2014/main" val="3858516807"/>
                    </a:ext>
                  </a:extLst>
                </a:gridCol>
              </a:tblGrid>
              <a:tr h="600382">
                <a:tc>
                  <a:txBody>
                    <a:bodyPr/>
                    <a:lstStyle/>
                    <a:p>
                      <a:pPr>
                        <a:lnSpc>
                          <a:spcPct val="107000"/>
                        </a:lnSpc>
                        <a:spcAft>
                          <a:spcPts val="800"/>
                        </a:spcAft>
                      </a:pPr>
                      <a:r>
                        <a:rPr lang="en-US" sz="1200" dirty="0">
                          <a:effectLst/>
                        </a:rPr>
                        <a:t>Fungicide</a:t>
                      </a:r>
                      <a:endParaRPr lang="zh-CN" sz="1100" dirty="0">
                        <a:effectLst/>
                        <a:latin typeface="Calibri" panose="020F0502020204030204" pitchFamily="34" charset="0"/>
                        <a:ea typeface="等线" panose="02010600030101010101" pitchFamily="2" charset="-122"/>
                        <a:cs typeface="Arial" panose="020B0604020202020204" pitchFamily="34" charset="0"/>
                      </a:endParaRPr>
                    </a:p>
                  </a:txBody>
                  <a:tcPr marL="68580" marR="68580" marT="0" marB="0" anchor="ctr">
                    <a:solidFill>
                      <a:schemeClr val="accent2">
                        <a:lumMod val="60000"/>
                        <a:lumOff val="40000"/>
                      </a:schemeClr>
                    </a:solidFill>
                  </a:tcPr>
                </a:tc>
                <a:tc>
                  <a:txBody>
                    <a:bodyPr/>
                    <a:lstStyle/>
                    <a:p>
                      <a:pPr>
                        <a:lnSpc>
                          <a:spcPct val="107000"/>
                        </a:lnSpc>
                        <a:spcAft>
                          <a:spcPts val="800"/>
                        </a:spcAft>
                      </a:pPr>
                      <a:r>
                        <a:rPr lang="en-US" sz="1200">
                          <a:effectLst/>
                        </a:rPr>
                        <a:t>Disease Target</a:t>
                      </a:r>
                      <a:endParaRPr lang="zh-CN" sz="1100">
                        <a:effectLst/>
                        <a:latin typeface="Calibri" panose="020F0502020204030204" pitchFamily="34" charset="0"/>
                        <a:ea typeface="等线" panose="02010600030101010101" pitchFamily="2" charset="-122"/>
                        <a:cs typeface="Arial" panose="020B0604020202020204" pitchFamily="34" charset="0"/>
                      </a:endParaRPr>
                    </a:p>
                  </a:txBody>
                  <a:tcPr marL="68580" marR="68580" marT="0" marB="0" anchor="ctr">
                    <a:solidFill>
                      <a:schemeClr val="accent2">
                        <a:lumMod val="60000"/>
                        <a:lumOff val="40000"/>
                      </a:schemeClr>
                    </a:solidFill>
                  </a:tcPr>
                </a:tc>
                <a:tc>
                  <a:txBody>
                    <a:bodyPr/>
                    <a:lstStyle/>
                    <a:p>
                      <a:pPr>
                        <a:lnSpc>
                          <a:spcPct val="107000"/>
                        </a:lnSpc>
                        <a:spcAft>
                          <a:spcPts val="800"/>
                        </a:spcAft>
                      </a:pPr>
                      <a:r>
                        <a:rPr lang="en-US" sz="1200">
                          <a:effectLst/>
                        </a:rPr>
                        <a:t>Efficacy (%)</a:t>
                      </a:r>
                      <a:endParaRPr lang="zh-CN" sz="1100">
                        <a:effectLst/>
                        <a:latin typeface="Calibri" panose="020F0502020204030204" pitchFamily="34" charset="0"/>
                        <a:ea typeface="等线" panose="02010600030101010101" pitchFamily="2" charset="-122"/>
                        <a:cs typeface="Arial" panose="020B0604020202020204" pitchFamily="34" charset="0"/>
                      </a:endParaRPr>
                    </a:p>
                  </a:txBody>
                  <a:tcPr marL="68580" marR="68580" marT="0" marB="0" anchor="ctr">
                    <a:solidFill>
                      <a:schemeClr val="accent2">
                        <a:lumMod val="60000"/>
                        <a:lumOff val="40000"/>
                      </a:schemeClr>
                    </a:solidFill>
                  </a:tcPr>
                </a:tc>
                <a:tc>
                  <a:txBody>
                    <a:bodyPr/>
                    <a:lstStyle/>
                    <a:p>
                      <a:pPr>
                        <a:lnSpc>
                          <a:spcPct val="107000"/>
                        </a:lnSpc>
                        <a:spcAft>
                          <a:spcPts val="800"/>
                        </a:spcAft>
                      </a:pPr>
                      <a:r>
                        <a:rPr lang="en-US" sz="1200">
                          <a:effectLst/>
                        </a:rPr>
                        <a:t>Study Source</a:t>
                      </a:r>
                      <a:endParaRPr lang="zh-CN" sz="1100">
                        <a:effectLst/>
                        <a:latin typeface="Calibri" panose="020F0502020204030204" pitchFamily="34" charset="0"/>
                        <a:ea typeface="等线" panose="02010600030101010101" pitchFamily="2" charset="-122"/>
                        <a:cs typeface="Arial" panose="020B0604020202020204" pitchFamily="34" charset="0"/>
                      </a:endParaRPr>
                    </a:p>
                  </a:txBody>
                  <a:tcPr marL="68580" marR="68580" marT="0" marB="0" anchor="ctr">
                    <a:solidFill>
                      <a:schemeClr val="accent2">
                        <a:lumMod val="60000"/>
                        <a:lumOff val="40000"/>
                      </a:schemeClr>
                    </a:solidFill>
                  </a:tcPr>
                </a:tc>
                <a:extLst>
                  <a:ext uri="{0D108BD9-81ED-4DB2-BD59-A6C34878D82A}">
                    <a16:rowId xmlns:a16="http://schemas.microsoft.com/office/drawing/2014/main" val="1058627622"/>
                  </a:ext>
                </a:extLst>
              </a:tr>
              <a:tr h="1227417">
                <a:tc>
                  <a:txBody>
                    <a:bodyPr/>
                    <a:lstStyle/>
                    <a:p>
                      <a:pPr>
                        <a:lnSpc>
                          <a:spcPct val="107000"/>
                        </a:lnSpc>
                        <a:spcAft>
                          <a:spcPts val="800"/>
                        </a:spcAft>
                      </a:pPr>
                      <a:r>
                        <a:rPr lang="en-US" sz="1200">
                          <a:effectLst/>
                        </a:rPr>
                        <a:t>Azoxystrobin</a:t>
                      </a:r>
                      <a:endParaRPr lang="zh-CN" sz="1100">
                        <a:effectLst/>
                        <a:latin typeface="Calibri" panose="020F0502020204030204" pitchFamily="34" charset="0"/>
                        <a:ea typeface="等线" panose="02010600030101010101" pitchFamily="2" charset="-122"/>
                        <a:cs typeface="Arial" panose="020B0604020202020204" pitchFamily="34" charset="0"/>
                      </a:endParaRPr>
                    </a:p>
                  </a:txBody>
                  <a:tcPr marL="68580" marR="68580" marT="0" marB="0">
                    <a:solidFill>
                      <a:schemeClr val="accent2">
                        <a:lumMod val="60000"/>
                        <a:lumOff val="40000"/>
                      </a:schemeClr>
                    </a:solidFill>
                  </a:tcPr>
                </a:tc>
                <a:tc>
                  <a:txBody>
                    <a:bodyPr/>
                    <a:lstStyle/>
                    <a:p>
                      <a:pPr>
                        <a:lnSpc>
                          <a:spcPct val="107000"/>
                        </a:lnSpc>
                        <a:spcAft>
                          <a:spcPts val="800"/>
                        </a:spcAft>
                      </a:pPr>
                      <a:r>
                        <a:rPr lang="en-US" sz="1200" dirty="0">
                          <a:effectLst/>
                        </a:rPr>
                        <a:t>Tobacco Brown Spot</a:t>
                      </a:r>
                      <a:endParaRPr lang="zh-CN" sz="1100" dirty="0">
                        <a:effectLst/>
                        <a:latin typeface="Calibri" panose="020F0502020204030204" pitchFamily="34" charset="0"/>
                        <a:ea typeface="等线" panose="02010600030101010101" pitchFamily="2" charset="-122"/>
                        <a:cs typeface="Arial" panose="020B0604020202020204" pitchFamily="34" charset="0"/>
                      </a:endParaRPr>
                    </a:p>
                  </a:txBody>
                  <a:tcPr marL="68580" marR="68580" marT="0" marB="0">
                    <a:solidFill>
                      <a:schemeClr val="accent2">
                        <a:lumMod val="60000"/>
                        <a:lumOff val="40000"/>
                      </a:schemeClr>
                    </a:solidFill>
                  </a:tcPr>
                </a:tc>
                <a:tc>
                  <a:txBody>
                    <a:bodyPr/>
                    <a:lstStyle/>
                    <a:p>
                      <a:pPr>
                        <a:lnSpc>
                          <a:spcPct val="107000"/>
                        </a:lnSpc>
                        <a:spcAft>
                          <a:spcPts val="800"/>
                        </a:spcAft>
                      </a:pPr>
                      <a:r>
                        <a:rPr lang="en-US" sz="1200" dirty="0">
                          <a:effectLst/>
                        </a:rPr>
                        <a:t>91.1–100</a:t>
                      </a:r>
                      <a:endParaRPr lang="zh-CN" sz="1100" dirty="0">
                        <a:effectLst/>
                        <a:latin typeface="Calibri" panose="020F0502020204030204" pitchFamily="34" charset="0"/>
                        <a:ea typeface="等线" panose="02010600030101010101" pitchFamily="2" charset="-122"/>
                        <a:cs typeface="Arial" panose="020B0604020202020204" pitchFamily="34" charset="0"/>
                      </a:endParaRPr>
                    </a:p>
                  </a:txBody>
                  <a:tcPr marL="68580" marR="68580" marT="0" marB="0">
                    <a:solidFill>
                      <a:schemeClr val="accent2">
                        <a:lumMod val="60000"/>
                        <a:lumOff val="40000"/>
                      </a:schemeClr>
                    </a:solidFill>
                  </a:tcPr>
                </a:tc>
                <a:tc>
                  <a:txBody>
                    <a:bodyPr/>
                    <a:lstStyle/>
                    <a:p>
                      <a:pPr>
                        <a:lnSpc>
                          <a:spcPct val="107000"/>
                        </a:lnSpc>
                        <a:spcAft>
                          <a:spcPts val="800"/>
                        </a:spcAft>
                      </a:pPr>
                      <a:r>
                        <a:rPr lang="en-US" sz="1200">
                          <a:effectLst/>
                        </a:rPr>
                        <a:t>Plant Disease</a:t>
                      </a:r>
                      <a:endParaRPr lang="zh-CN" sz="1100">
                        <a:effectLst/>
                        <a:latin typeface="Calibri" panose="020F0502020204030204" pitchFamily="34" charset="0"/>
                        <a:ea typeface="等线" panose="02010600030101010101" pitchFamily="2" charset="-122"/>
                        <a:cs typeface="Arial" panose="020B0604020202020204" pitchFamily="34" charset="0"/>
                      </a:endParaRPr>
                    </a:p>
                  </a:txBody>
                  <a:tcPr marL="68580" marR="68580" marT="0" marB="0">
                    <a:solidFill>
                      <a:schemeClr val="accent2">
                        <a:lumMod val="60000"/>
                        <a:lumOff val="40000"/>
                      </a:schemeClr>
                    </a:solidFill>
                  </a:tcPr>
                </a:tc>
                <a:extLst>
                  <a:ext uri="{0D108BD9-81ED-4DB2-BD59-A6C34878D82A}">
                    <a16:rowId xmlns:a16="http://schemas.microsoft.com/office/drawing/2014/main" val="1266353098"/>
                  </a:ext>
                </a:extLst>
              </a:tr>
              <a:tr h="1227417">
                <a:tc>
                  <a:txBody>
                    <a:bodyPr/>
                    <a:lstStyle/>
                    <a:p>
                      <a:pPr>
                        <a:lnSpc>
                          <a:spcPct val="107000"/>
                        </a:lnSpc>
                        <a:spcAft>
                          <a:spcPts val="800"/>
                        </a:spcAft>
                      </a:pPr>
                      <a:r>
                        <a:rPr lang="en-US" sz="1200">
                          <a:effectLst/>
                        </a:rPr>
                        <a:t>Thiophanate-Methyl</a:t>
                      </a:r>
                      <a:endParaRPr lang="zh-CN" sz="1100">
                        <a:effectLst/>
                        <a:latin typeface="Calibri" panose="020F0502020204030204" pitchFamily="34" charset="0"/>
                        <a:ea typeface="等线" panose="02010600030101010101" pitchFamily="2" charset="-122"/>
                        <a:cs typeface="Arial" panose="020B0604020202020204" pitchFamily="34" charset="0"/>
                      </a:endParaRPr>
                    </a:p>
                  </a:txBody>
                  <a:tcPr marL="68580" marR="68580" marT="0" marB="0">
                    <a:solidFill>
                      <a:schemeClr val="accent2">
                        <a:lumMod val="60000"/>
                        <a:lumOff val="40000"/>
                      </a:schemeClr>
                    </a:solidFill>
                  </a:tcPr>
                </a:tc>
                <a:tc>
                  <a:txBody>
                    <a:bodyPr/>
                    <a:lstStyle/>
                    <a:p>
                      <a:pPr>
                        <a:lnSpc>
                          <a:spcPct val="107000"/>
                        </a:lnSpc>
                        <a:spcAft>
                          <a:spcPts val="800"/>
                        </a:spcAft>
                      </a:pPr>
                      <a:r>
                        <a:rPr lang="en-US" sz="1200">
                          <a:effectLst/>
                        </a:rPr>
                        <a:t>Powdery Mildew (Melons)</a:t>
                      </a:r>
                      <a:endParaRPr lang="zh-CN" sz="1100">
                        <a:effectLst/>
                        <a:latin typeface="Calibri" panose="020F0502020204030204" pitchFamily="34" charset="0"/>
                        <a:ea typeface="等线" panose="02010600030101010101" pitchFamily="2" charset="-122"/>
                        <a:cs typeface="Arial" panose="020B0604020202020204" pitchFamily="34" charset="0"/>
                      </a:endParaRPr>
                    </a:p>
                  </a:txBody>
                  <a:tcPr marL="68580" marR="68580" marT="0" marB="0">
                    <a:solidFill>
                      <a:schemeClr val="accent2">
                        <a:lumMod val="60000"/>
                        <a:lumOff val="40000"/>
                      </a:schemeClr>
                    </a:solidFill>
                  </a:tcPr>
                </a:tc>
                <a:tc>
                  <a:txBody>
                    <a:bodyPr/>
                    <a:lstStyle/>
                    <a:p>
                      <a:pPr>
                        <a:lnSpc>
                          <a:spcPct val="107000"/>
                        </a:lnSpc>
                        <a:spcAft>
                          <a:spcPts val="800"/>
                        </a:spcAft>
                      </a:pPr>
                      <a:r>
                        <a:rPr lang="en-US" sz="1200" dirty="0">
                          <a:effectLst/>
                        </a:rPr>
                        <a:t>80–95</a:t>
                      </a:r>
                      <a:endParaRPr lang="zh-CN" sz="1100" dirty="0">
                        <a:effectLst/>
                        <a:latin typeface="Calibri" panose="020F0502020204030204" pitchFamily="34" charset="0"/>
                        <a:ea typeface="等线" panose="02010600030101010101" pitchFamily="2" charset="-122"/>
                        <a:cs typeface="Arial" panose="020B0604020202020204" pitchFamily="34" charset="0"/>
                      </a:endParaRPr>
                    </a:p>
                  </a:txBody>
                  <a:tcPr marL="68580" marR="68580" marT="0" marB="0">
                    <a:solidFill>
                      <a:schemeClr val="accent2">
                        <a:lumMod val="60000"/>
                        <a:lumOff val="40000"/>
                      </a:schemeClr>
                    </a:solidFill>
                  </a:tcPr>
                </a:tc>
                <a:tc>
                  <a:txBody>
                    <a:bodyPr/>
                    <a:lstStyle/>
                    <a:p>
                      <a:pPr>
                        <a:lnSpc>
                          <a:spcPct val="107000"/>
                        </a:lnSpc>
                        <a:spcAft>
                          <a:spcPts val="800"/>
                        </a:spcAft>
                      </a:pPr>
                      <a:r>
                        <a:rPr lang="en-US" sz="1200" dirty="0">
                          <a:effectLst/>
                        </a:rPr>
                        <a:t>European Journal of Plant Pathology</a:t>
                      </a:r>
                      <a:endParaRPr lang="zh-CN" sz="1100" dirty="0">
                        <a:effectLst/>
                        <a:latin typeface="Calibri" panose="020F0502020204030204" pitchFamily="34" charset="0"/>
                        <a:ea typeface="等线" panose="02010600030101010101" pitchFamily="2" charset="-122"/>
                        <a:cs typeface="Arial" panose="020B0604020202020204" pitchFamily="34" charset="0"/>
                      </a:endParaRPr>
                    </a:p>
                  </a:txBody>
                  <a:tcPr marL="68580" marR="68580" marT="0" marB="0">
                    <a:solidFill>
                      <a:schemeClr val="accent2">
                        <a:lumMod val="60000"/>
                        <a:lumOff val="40000"/>
                      </a:schemeClr>
                    </a:solidFill>
                  </a:tcPr>
                </a:tc>
                <a:extLst>
                  <a:ext uri="{0D108BD9-81ED-4DB2-BD59-A6C34878D82A}">
                    <a16:rowId xmlns:a16="http://schemas.microsoft.com/office/drawing/2014/main" val="4075491919"/>
                  </a:ext>
                </a:extLst>
              </a:tr>
              <a:tr h="1227417">
                <a:tc>
                  <a:txBody>
                    <a:bodyPr/>
                    <a:lstStyle/>
                    <a:p>
                      <a:pPr>
                        <a:lnSpc>
                          <a:spcPct val="107000"/>
                        </a:lnSpc>
                        <a:spcAft>
                          <a:spcPts val="800"/>
                        </a:spcAft>
                      </a:pPr>
                      <a:r>
                        <a:rPr lang="en-US" sz="1200">
                          <a:effectLst/>
                        </a:rPr>
                        <a:t>Propamocarb</a:t>
                      </a:r>
                      <a:endParaRPr lang="zh-CN" sz="1100">
                        <a:effectLst/>
                        <a:latin typeface="Calibri" panose="020F0502020204030204" pitchFamily="34" charset="0"/>
                        <a:ea typeface="等线" panose="02010600030101010101" pitchFamily="2" charset="-122"/>
                        <a:cs typeface="Arial" panose="020B0604020202020204" pitchFamily="34" charset="0"/>
                      </a:endParaRPr>
                    </a:p>
                  </a:txBody>
                  <a:tcPr marL="68580" marR="68580" marT="0" marB="0">
                    <a:solidFill>
                      <a:schemeClr val="accent2">
                        <a:lumMod val="60000"/>
                        <a:lumOff val="40000"/>
                      </a:schemeClr>
                    </a:solidFill>
                  </a:tcPr>
                </a:tc>
                <a:tc>
                  <a:txBody>
                    <a:bodyPr/>
                    <a:lstStyle/>
                    <a:p>
                      <a:pPr>
                        <a:lnSpc>
                          <a:spcPct val="107000"/>
                        </a:lnSpc>
                        <a:spcAft>
                          <a:spcPts val="800"/>
                        </a:spcAft>
                      </a:pPr>
                      <a:r>
                        <a:rPr lang="en-US" sz="1200">
                          <a:effectLst/>
                        </a:rPr>
                        <a:t>Strawberry Root Rot</a:t>
                      </a:r>
                      <a:endParaRPr lang="zh-CN" sz="1100">
                        <a:effectLst/>
                        <a:latin typeface="Calibri" panose="020F0502020204030204" pitchFamily="34" charset="0"/>
                        <a:ea typeface="等线" panose="02010600030101010101" pitchFamily="2" charset="-122"/>
                        <a:cs typeface="Arial" panose="020B0604020202020204" pitchFamily="34" charset="0"/>
                      </a:endParaRPr>
                    </a:p>
                  </a:txBody>
                  <a:tcPr marL="68580" marR="68580" marT="0" marB="0">
                    <a:solidFill>
                      <a:schemeClr val="accent2">
                        <a:lumMod val="60000"/>
                        <a:lumOff val="40000"/>
                      </a:schemeClr>
                    </a:solidFill>
                  </a:tcPr>
                </a:tc>
                <a:tc>
                  <a:txBody>
                    <a:bodyPr/>
                    <a:lstStyle/>
                    <a:p>
                      <a:pPr>
                        <a:lnSpc>
                          <a:spcPct val="107000"/>
                        </a:lnSpc>
                        <a:spcAft>
                          <a:spcPts val="800"/>
                        </a:spcAft>
                      </a:pPr>
                      <a:r>
                        <a:rPr lang="en-US" sz="1200">
                          <a:effectLst/>
                        </a:rPr>
                        <a:t>85–90</a:t>
                      </a:r>
                      <a:endParaRPr lang="zh-CN" sz="1100">
                        <a:effectLst/>
                        <a:latin typeface="Calibri" panose="020F0502020204030204" pitchFamily="34" charset="0"/>
                        <a:ea typeface="等线" panose="02010600030101010101" pitchFamily="2" charset="-122"/>
                        <a:cs typeface="Arial" panose="020B0604020202020204" pitchFamily="34" charset="0"/>
                      </a:endParaRPr>
                    </a:p>
                  </a:txBody>
                  <a:tcPr marL="68580" marR="68580" marT="0" marB="0">
                    <a:solidFill>
                      <a:schemeClr val="accent2">
                        <a:lumMod val="60000"/>
                        <a:lumOff val="40000"/>
                      </a:schemeClr>
                    </a:solidFill>
                  </a:tcPr>
                </a:tc>
                <a:tc>
                  <a:txBody>
                    <a:bodyPr/>
                    <a:lstStyle/>
                    <a:p>
                      <a:pPr>
                        <a:lnSpc>
                          <a:spcPct val="107000"/>
                        </a:lnSpc>
                        <a:spcAft>
                          <a:spcPts val="800"/>
                        </a:spcAft>
                      </a:pPr>
                      <a:r>
                        <a:rPr lang="en-US" sz="1200" dirty="0">
                          <a:effectLst/>
                        </a:rPr>
                        <a:t>Journal of Fungal Biology</a:t>
                      </a:r>
                      <a:endParaRPr lang="zh-CN" sz="1100" dirty="0">
                        <a:effectLst/>
                        <a:latin typeface="Calibri" panose="020F0502020204030204" pitchFamily="34" charset="0"/>
                        <a:ea typeface="等线" panose="02010600030101010101" pitchFamily="2" charset="-122"/>
                        <a:cs typeface="Arial" panose="020B0604020202020204" pitchFamily="34" charset="0"/>
                      </a:endParaRPr>
                    </a:p>
                  </a:txBody>
                  <a:tcPr marL="68580" marR="68580" marT="0" marB="0">
                    <a:solidFill>
                      <a:schemeClr val="accent2">
                        <a:lumMod val="60000"/>
                        <a:lumOff val="40000"/>
                      </a:schemeClr>
                    </a:solidFill>
                  </a:tcPr>
                </a:tc>
                <a:extLst>
                  <a:ext uri="{0D108BD9-81ED-4DB2-BD59-A6C34878D82A}">
                    <a16:rowId xmlns:a16="http://schemas.microsoft.com/office/drawing/2014/main" val="1540422708"/>
                  </a:ext>
                </a:extLst>
              </a:tr>
            </a:tbl>
          </a:graphicData>
        </a:graphic>
      </p:graphicFrame>
    </p:spTree>
    <p:extLst>
      <p:ext uri="{BB962C8B-B14F-4D97-AF65-F5344CB8AC3E}">
        <p14:creationId xmlns:p14="http://schemas.microsoft.com/office/powerpoint/2010/main" val="8711972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94070F7-31E5-04BE-DD95-787A0ABD18C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32978" y="69925"/>
            <a:ext cx="6926043" cy="6788075"/>
          </a:xfrm>
        </p:spPr>
      </p:pic>
    </p:spTree>
    <p:extLst>
      <p:ext uri="{BB962C8B-B14F-4D97-AF65-F5344CB8AC3E}">
        <p14:creationId xmlns:p14="http://schemas.microsoft.com/office/powerpoint/2010/main" val="2989056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2886</TotalTime>
  <Words>784</Words>
  <Application>Microsoft Office PowerPoint</Application>
  <PresentationFormat>Widescreen</PresentationFormat>
  <Paragraphs>134</Paragraphs>
  <Slides>19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等线</vt:lpstr>
      <vt:lpstr>等线 Light</vt:lpstr>
      <vt:lpstr>Arial</vt:lpstr>
      <vt:lpstr>Calibri</vt:lpstr>
      <vt:lpstr>Courier New</vt:lpstr>
      <vt:lpstr>Symbol</vt:lpstr>
      <vt:lpstr>Times New Roman</vt:lpstr>
      <vt:lpstr>Office Theme</vt:lpstr>
      <vt:lpstr>Evaluation of Azoxystrobin, Thiophanate-Methyl, and Propamocarb for Disease Management in Lebanon </vt:lpstr>
      <vt:lpstr>Abstract</vt:lpstr>
      <vt:lpstr>Table of Contents </vt:lpstr>
      <vt:lpstr>Introduction</vt:lpstr>
      <vt:lpstr>Mode of Action  These fungicides offer complementary actions that can be used independently or in combination to address a wide range of plant diseases. </vt:lpstr>
      <vt:lpstr>PowerPoint Presentation</vt:lpstr>
      <vt:lpstr>PowerPoint Presentation</vt:lpstr>
      <vt:lpstr>Efficacy  Individual Fungicides</vt:lpstr>
      <vt:lpstr>PowerPoint Presentation</vt:lpstr>
      <vt:lpstr>PowerPoint Presentation</vt:lpstr>
      <vt:lpstr>PowerPoint Presentation</vt:lpstr>
      <vt:lpstr>Combination Treatments</vt:lpstr>
      <vt:lpstr>Guidelines for Use Timing and Target Diseases </vt:lpstr>
      <vt:lpstr>Combining Fungicides</vt:lpstr>
      <vt:lpstr>Managing Resistance </vt:lpstr>
      <vt:lpstr>Examples of Crop Applications in Lebanon</vt:lpstr>
      <vt:lpstr>PowerPoint Presentation</vt:lpstr>
      <vt:lpstr>Conclusion</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士美 沙</dc:creator>
  <cp:lastModifiedBy>士美 沙</cp:lastModifiedBy>
  <cp:revision>5</cp:revision>
  <dcterms:created xsi:type="dcterms:W3CDTF">2024-11-25T19:07:52Z</dcterms:created>
  <dcterms:modified xsi:type="dcterms:W3CDTF">2024-11-27T19:20:04Z</dcterms:modified>
</cp:coreProperties>
</file>